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2" r:id="rId5"/>
    <p:sldMasterId id="2147483781" r:id="rId6"/>
  </p:sldMasterIdLst>
  <p:notesMasterIdLst>
    <p:notesMasterId r:id="rId46"/>
  </p:notesMasterIdLst>
  <p:handoutMasterIdLst>
    <p:handoutMasterId r:id="rId47"/>
  </p:handoutMasterIdLst>
  <p:sldIdLst>
    <p:sldId id="630" r:id="rId7"/>
    <p:sldId id="632" r:id="rId8"/>
    <p:sldId id="4565" r:id="rId9"/>
    <p:sldId id="4564" r:id="rId10"/>
    <p:sldId id="4536" r:id="rId11"/>
    <p:sldId id="1357" r:id="rId12"/>
    <p:sldId id="1328" r:id="rId13"/>
    <p:sldId id="1354" r:id="rId14"/>
    <p:sldId id="1355" r:id="rId15"/>
    <p:sldId id="1358" r:id="rId16"/>
    <p:sldId id="1369" r:id="rId17"/>
    <p:sldId id="1359" r:id="rId18"/>
    <p:sldId id="1370" r:id="rId19"/>
    <p:sldId id="1360" r:id="rId20"/>
    <p:sldId id="1362" r:id="rId21"/>
    <p:sldId id="1327" r:id="rId22"/>
    <p:sldId id="1363" r:id="rId23"/>
    <p:sldId id="1375" r:id="rId24"/>
    <p:sldId id="1376" r:id="rId25"/>
    <p:sldId id="1364" r:id="rId26"/>
    <p:sldId id="1365" r:id="rId27"/>
    <p:sldId id="1373" r:id="rId28"/>
    <p:sldId id="1371" r:id="rId29"/>
    <p:sldId id="1384" r:id="rId30"/>
    <p:sldId id="1372" r:id="rId31"/>
    <p:sldId id="1366" r:id="rId32"/>
    <p:sldId id="1377" r:id="rId33"/>
    <p:sldId id="1374" r:id="rId34"/>
    <p:sldId id="1378" r:id="rId35"/>
    <p:sldId id="1379" r:id="rId36"/>
    <p:sldId id="1380" r:id="rId37"/>
    <p:sldId id="1381" r:id="rId38"/>
    <p:sldId id="1382" r:id="rId39"/>
    <p:sldId id="1383" r:id="rId40"/>
    <p:sldId id="1385" r:id="rId41"/>
    <p:sldId id="1386" r:id="rId42"/>
    <p:sldId id="1387" r:id="rId43"/>
    <p:sldId id="670" r:id="rId44"/>
    <p:sldId id="45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850341-2176-C3D1-859E-22D06D91B4EF}" name="Ezra Fishman" initials="EF" userId="S::efishman@schgroup.com::da4de7d3-36f8-4254-9827-b3a23c9afca4" providerId="AD"/>
  <p188:author id="{0020FB89-A707-A86F-2C8F-8FFC738826EF}" name="Hill, Rachel" initials="HR" userId="S::RHill@inspirebrands.com::9fb9c5d1-b089-4fd7-8c92-1493e421e0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sey Finnegan" initials="KF" lastIdx="1" clrIdx="0">
    <p:extLst>
      <p:ext uri="{19B8F6BF-5375-455C-9EA6-DF929625EA0E}">
        <p15:presenceInfo xmlns:p15="http://schemas.microsoft.com/office/powerpoint/2012/main" userId="S-1-5-21-1194020634-1448692915-1248344978-19166" providerId="AD"/>
      </p:ext>
    </p:extLst>
  </p:cmAuthor>
  <p:cmAuthor id="2" name="Matt Ruff" initials="MR" lastIdx="2" clrIdx="1">
    <p:extLst>
      <p:ext uri="{19B8F6BF-5375-455C-9EA6-DF929625EA0E}">
        <p15:presenceInfo xmlns:p15="http://schemas.microsoft.com/office/powerpoint/2012/main" userId="S-1-5-21-1194020634-1448692915-1248344978-15481" providerId="AD"/>
      </p:ext>
    </p:extLst>
  </p:cmAuthor>
  <p:cmAuthor id="3" name="Nelson, Tammie" initials="NT" lastIdx="13" clrIdx="2">
    <p:extLst>
      <p:ext uri="{19B8F6BF-5375-455C-9EA6-DF929625EA0E}">
        <p15:presenceInfo xmlns:p15="http://schemas.microsoft.com/office/powerpoint/2012/main" userId="S::Tammie.Nelson@sonicdrivein.com::42621e38-79b2-4df5-9f19-4e2f0bd4bd79" providerId="AD"/>
      </p:ext>
    </p:extLst>
  </p:cmAuthor>
  <p:cmAuthor id="4" name="Hill, Rachel" initials="HR" lastIdx="7" clrIdx="3">
    <p:extLst>
      <p:ext uri="{19B8F6BF-5375-455C-9EA6-DF929625EA0E}">
        <p15:presenceInfo xmlns:p15="http://schemas.microsoft.com/office/powerpoint/2012/main" userId="S::RHill@inspirebrands.com::9fb9c5d1-b089-4fd7-8c92-1493e421e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13F960"/>
    <a:srgbClr val="00B0F0"/>
    <a:srgbClr val="00CC99"/>
    <a:srgbClr val="053071"/>
    <a:srgbClr val="203764"/>
    <a:srgbClr val="414042"/>
    <a:srgbClr val="7697A3"/>
    <a:srgbClr val="E4AC00"/>
    <a:srgbClr val="2573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2DFF5-8EA8-468C-B70A-2A5DEB7EFBCB}" v="31" dt="2022-07-18T20:24:29.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677" autoAdjust="0"/>
  </p:normalViewPr>
  <p:slideViewPr>
    <p:cSldViewPr snapToGrid="0">
      <p:cViewPr varScale="1">
        <p:scale>
          <a:sx n="86" d="100"/>
          <a:sy n="86" d="100"/>
        </p:scale>
        <p:origin x="533"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94DC27-E520-43C0-9549-48E9492385E3}" type="datetimeFigureOut">
              <a:rPr lang="en-US" smtClean="0"/>
              <a:t>8/11/2022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C477E-6773-49E9-BE7D-2C7A996216BC}" type="slidenum">
              <a:rPr lang="en-US" smtClean="0"/>
              <a:t>‹#›</a:t>
            </a:fld>
            <a:endParaRPr lang="en-US"/>
          </a:p>
        </p:txBody>
      </p:sp>
    </p:spTree>
    <p:extLst>
      <p:ext uri="{BB962C8B-B14F-4D97-AF65-F5344CB8AC3E}">
        <p14:creationId xmlns:p14="http://schemas.microsoft.com/office/powerpoint/2010/main" val="101825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D29A1-34CE-4BF9-BD61-C45CC827919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D7828-20AF-438D-B551-4C9D68FDEA77}" type="slidenum">
              <a:rPr lang="en-US" smtClean="0"/>
              <a:t>‹#›</a:t>
            </a:fld>
            <a:endParaRPr lang="en-US"/>
          </a:p>
        </p:txBody>
      </p:sp>
    </p:spTree>
    <p:extLst>
      <p:ext uri="{BB962C8B-B14F-4D97-AF65-F5344CB8AC3E}">
        <p14:creationId xmlns:p14="http://schemas.microsoft.com/office/powerpoint/2010/main" val="166593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Headshot, BPM overview, clients, - talk to Lee</a:t>
            </a:r>
          </a:p>
        </p:txBody>
      </p:sp>
      <p:sp>
        <p:nvSpPr>
          <p:cNvPr id="4" name="Slide Number Placeholder 3"/>
          <p:cNvSpPr>
            <a:spLocks noGrp="1"/>
          </p:cNvSpPr>
          <p:nvPr>
            <p:ph type="sldNum" sz="quarter" idx="5"/>
          </p:nvPr>
        </p:nvSpPr>
        <p:spPr/>
        <p:txBody>
          <a:bodyPr/>
          <a:lstStyle/>
          <a:p>
            <a:fld id="{903D7828-20AF-438D-B551-4C9D68FDEA77}" type="slidenum">
              <a:rPr lang="en-US" smtClean="0"/>
              <a:t>1</a:t>
            </a:fld>
            <a:endParaRPr lang="en-US"/>
          </a:p>
        </p:txBody>
      </p:sp>
    </p:spTree>
    <p:extLst>
      <p:ext uri="{BB962C8B-B14F-4D97-AF65-F5344CB8AC3E}">
        <p14:creationId xmlns:p14="http://schemas.microsoft.com/office/powerpoint/2010/main" val="409239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3251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91539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5841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9740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8666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9682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4751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84867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417379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8683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20276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444566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768774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8006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06832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86665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3082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62326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83453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332308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33415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1878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12800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89468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16914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73776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0787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4200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828-20AF-438D-B551-4C9D68FDEA7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67054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9.tif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tif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tif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tiff"/><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1F1E009-FD08-40C2-AD6D-27DBD48B39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84170A34-A9BE-440E-8EF0-A284FF58D5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22479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82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36A7E1-669F-40A8-8454-2842B9609688}"/>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a:extLst>
              <a:ext uri="{FF2B5EF4-FFF2-40B4-BE49-F238E27FC236}">
                <a16:creationId xmlns:a16="http://schemas.microsoft.com/office/drawing/2014/main" id="{6C35AF8D-A2D5-4E7F-B8C5-0337883813E8}"/>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9">
            <a:extLst>
              <a:ext uri="{FF2B5EF4-FFF2-40B4-BE49-F238E27FC236}">
                <a16:creationId xmlns:a16="http://schemas.microsoft.com/office/drawing/2014/main" id="{05264D1F-5793-464A-9C18-D3A50E0B7576}"/>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DAD6EAA3-EB9F-4C33-A02A-D7D3EA417A58}"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7" name="Picture 4">
            <a:extLst>
              <a:ext uri="{FF2B5EF4-FFF2-40B4-BE49-F238E27FC236}">
                <a16:creationId xmlns:a16="http://schemas.microsoft.com/office/drawing/2014/main" id="{54746E7D-AE3E-4462-B391-3E9AE35B2C56}"/>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0B058C33-2874-452D-9E09-937C9E683074}"/>
              </a:ext>
            </a:extLst>
          </p:cNvPr>
          <p:cNvCxnSpPr>
            <a:cxnSpLocks/>
          </p:cNvCxnSpPr>
          <p:nvPr userDrawn="1"/>
        </p:nvCxnSpPr>
        <p:spPr>
          <a:xfrm>
            <a:off x="504825" y="10144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2D47A96-F5EE-4016-A483-B12436CE63FB}"/>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16" name="Title 1">
            <a:extLst>
              <a:ext uri="{FF2B5EF4-FFF2-40B4-BE49-F238E27FC236}">
                <a16:creationId xmlns:a16="http://schemas.microsoft.com/office/drawing/2014/main" id="{34421030-7EC4-D34C-95FC-43B09DD8D1D4}"/>
              </a:ext>
            </a:extLst>
          </p:cNvPr>
          <p:cNvSpPr>
            <a:spLocks noGrp="1"/>
          </p:cNvSpPr>
          <p:nvPr>
            <p:ph type="title"/>
          </p:nvPr>
        </p:nvSpPr>
        <p:spPr>
          <a:xfrm>
            <a:off x="381000" y="381000"/>
            <a:ext cx="11355388" cy="625475"/>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20" name="Text Placeholder 12">
            <a:extLst>
              <a:ext uri="{FF2B5EF4-FFF2-40B4-BE49-F238E27FC236}">
                <a16:creationId xmlns:a16="http://schemas.microsoft.com/office/drawing/2014/main" id="{02FFF98F-99C4-1C4A-9F99-0CF58141431E}"/>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52479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5EC6DB-A5BC-41BB-8CF8-A0E23398325D}"/>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8B2391DB-07E4-4044-AADD-E1DD14A825C3}"/>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F29C769B-935A-4C1E-9B25-42C689CE84D5}"/>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1C0B06DC-7294-451C-806E-9C4DAF3CA5D1}"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9" name="Picture 4">
            <a:extLst>
              <a:ext uri="{FF2B5EF4-FFF2-40B4-BE49-F238E27FC236}">
                <a16:creationId xmlns:a16="http://schemas.microsoft.com/office/drawing/2014/main" id="{39791486-0D89-45CA-9D2C-52EA4315C49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2560869F-29B7-4EC8-9D94-F085D9DAE596}"/>
              </a:ext>
            </a:extLst>
          </p:cNvPr>
          <p:cNvCxnSpPr>
            <a:cxnSpLocks/>
          </p:cNvCxnSpPr>
          <p:nvPr userDrawn="1"/>
        </p:nvCxnSpPr>
        <p:spPr>
          <a:xfrm>
            <a:off x="504825" y="10144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8">
            <a:extLst>
              <a:ext uri="{FF2B5EF4-FFF2-40B4-BE49-F238E27FC236}">
                <a16:creationId xmlns:a16="http://schemas.microsoft.com/office/drawing/2014/main" id="{8BBC44A4-1E13-408D-A765-58B0AFA43F0C}"/>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12" name="Text Placeholder 11">
            <a:extLst>
              <a:ext uri="{FF2B5EF4-FFF2-40B4-BE49-F238E27FC236}">
                <a16:creationId xmlns:a16="http://schemas.microsoft.com/office/drawing/2014/main" id="{FA7ABBA7-156F-4549-9B1A-64DA67BED0DB}"/>
              </a:ext>
            </a:extLst>
          </p:cNvPr>
          <p:cNvSpPr>
            <a:spLocks noGrp="1"/>
          </p:cNvSpPr>
          <p:nvPr>
            <p:ph type="body" sz="quarter" idx="14"/>
          </p:nvPr>
        </p:nvSpPr>
        <p:spPr>
          <a:xfrm>
            <a:off x="381000" y="1828800"/>
            <a:ext cx="106680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697E92E2-1235-8840-BC38-5B70D9634528}"/>
              </a:ext>
            </a:extLst>
          </p:cNvPr>
          <p:cNvSpPr>
            <a:spLocks noGrp="1"/>
          </p:cNvSpPr>
          <p:nvPr>
            <p:ph type="body" sz="quarter" idx="15"/>
          </p:nvPr>
        </p:nvSpPr>
        <p:spPr>
          <a:xfrm>
            <a:off x="373911" y="1311275"/>
            <a:ext cx="10674659" cy="517525"/>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Text Placeholder 12">
            <a:extLst>
              <a:ext uri="{FF2B5EF4-FFF2-40B4-BE49-F238E27FC236}">
                <a16:creationId xmlns:a16="http://schemas.microsoft.com/office/drawing/2014/main" id="{AFF683EB-6ECD-524E-8F6B-8FB59D8F1387}"/>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7" name="Title 1">
            <a:extLst>
              <a:ext uri="{FF2B5EF4-FFF2-40B4-BE49-F238E27FC236}">
                <a16:creationId xmlns:a16="http://schemas.microsoft.com/office/drawing/2014/main" id="{6782DB4C-7858-FD47-AF1F-9E186BFE2248}"/>
              </a:ext>
            </a:extLst>
          </p:cNvPr>
          <p:cNvSpPr>
            <a:spLocks noGrp="1"/>
          </p:cNvSpPr>
          <p:nvPr>
            <p:ph type="title"/>
          </p:nvPr>
        </p:nvSpPr>
        <p:spPr>
          <a:xfrm>
            <a:off x="381000" y="381000"/>
            <a:ext cx="10668000" cy="625475"/>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Tree>
    <p:extLst>
      <p:ext uri="{BB962C8B-B14F-4D97-AF65-F5344CB8AC3E}">
        <p14:creationId xmlns:p14="http://schemas.microsoft.com/office/powerpoint/2010/main" val="3406177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17A1FA-D6C6-4A3E-AF80-682F41E4AFDC}"/>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A2AE9F5D-0DF5-4B1F-BA79-1FB16D16E0B9}"/>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3BAB67-ECF6-475A-902D-2630D3C698C4}"/>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FFA8C737-899E-4DEC-B55B-7C162AB49EAA}"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10" name="Picture 4">
            <a:extLst>
              <a:ext uri="{FF2B5EF4-FFF2-40B4-BE49-F238E27FC236}">
                <a16:creationId xmlns:a16="http://schemas.microsoft.com/office/drawing/2014/main" id="{77623597-39F3-4E02-8B73-84FBE2B1EB2B}"/>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DB494090-A7BC-41C8-8987-CF960AFA2FEA}"/>
              </a:ext>
            </a:extLst>
          </p:cNvPr>
          <p:cNvCxnSpPr>
            <a:cxnSpLocks/>
          </p:cNvCxnSpPr>
          <p:nvPr userDrawn="1"/>
        </p:nvCxnSpPr>
        <p:spPr>
          <a:xfrm>
            <a:off x="504825" y="10144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8">
            <a:extLst>
              <a:ext uri="{FF2B5EF4-FFF2-40B4-BE49-F238E27FC236}">
                <a16:creationId xmlns:a16="http://schemas.microsoft.com/office/drawing/2014/main" id="{BF654939-A6F0-41D0-AB83-15EBF6E00AB9}"/>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7" name="Title 1">
            <a:extLst>
              <a:ext uri="{FF2B5EF4-FFF2-40B4-BE49-F238E27FC236}">
                <a16:creationId xmlns:a16="http://schemas.microsoft.com/office/drawing/2014/main" id="{2C70F34B-FDA0-5D4B-90F0-AA802C247B12}"/>
              </a:ext>
            </a:extLst>
          </p:cNvPr>
          <p:cNvSpPr>
            <a:spLocks noGrp="1"/>
          </p:cNvSpPr>
          <p:nvPr>
            <p:ph type="title"/>
          </p:nvPr>
        </p:nvSpPr>
        <p:spPr>
          <a:xfrm>
            <a:off x="381000" y="381000"/>
            <a:ext cx="10668000" cy="625475"/>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30" name="Text Placeholder 12">
            <a:extLst>
              <a:ext uri="{FF2B5EF4-FFF2-40B4-BE49-F238E27FC236}">
                <a16:creationId xmlns:a16="http://schemas.microsoft.com/office/drawing/2014/main" id="{0A913D0C-4992-5446-B8E2-D16141BD2BFD}"/>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33" name="Text Placeholder 14">
            <a:extLst>
              <a:ext uri="{FF2B5EF4-FFF2-40B4-BE49-F238E27FC236}">
                <a16:creationId xmlns:a16="http://schemas.microsoft.com/office/drawing/2014/main" id="{917184F1-FAEB-AD45-BFCD-4690FF0B9910}"/>
              </a:ext>
            </a:extLst>
          </p:cNvPr>
          <p:cNvSpPr>
            <a:spLocks noGrp="1"/>
          </p:cNvSpPr>
          <p:nvPr>
            <p:ph type="body" sz="quarter" idx="15"/>
          </p:nvPr>
        </p:nvSpPr>
        <p:spPr>
          <a:xfrm>
            <a:off x="373912" y="1311275"/>
            <a:ext cx="10674660" cy="517525"/>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1">
            <a:extLst>
              <a:ext uri="{FF2B5EF4-FFF2-40B4-BE49-F238E27FC236}">
                <a16:creationId xmlns:a16="http://schemas.microsoft.com/office/drawing/2014/main" id="{4C133DAE-9401-B14D-880D-E88B83F98A66}"/>
              </a:ext>
            </a:extLst>
          </p:cNvPr>
          <p:cNvSpPr>
            <a:spLocks noGrp="1"/>
          </p:cNvSpPr>
          <p:nvPr>
            <p:ph type="body" sz="quarter" idx="14"/>
          </p:nvPr>
        </p:nvSpPr>
        <p:spPr>
          <a:xfrm>
            <a:off x="381000" y="1828800"/>
            <a:ext cx="43434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DFDB7B71-0DF1-6740-8B92-A713D8B7E981}"/>
              </a:ext>
            </a:extLst>
          </p:cNvPr>
          <p:cNvSpPr>
            <a:spLocks noGrp="1"/>
          </p:cNvSpPr>
          <p:nvPr>
            <p:ph type="body" sz="quarter" idx="28"/>
          </p:nvPr>
        </p:nvSpPr>
        <p:spPr>
          <a:xfrm>
            <a:off x="6709228" y="1828800"/>
            <a:ext cx="43434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037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wo Column, Header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CD785B-61BF-4B17-9431-95FC0FA3DD39}"/>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369A773D-2B80-4F4C-929F-ADB8F6BF8CA6}"/>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10EA15D-D99F-4F57-8D99-6D4C29793F44}"/>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D39CF9A8-CFD3-4692-80BF-EA64E52D3A82}"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11" name="Picture 4">
            <a:extLst>
              <a:ext uri="{FF2B5EF4-FFF2-40B4-BE49-F238E27FC236}">
                <a16:creationId xmlns:a16="http://schemas.microsoft.com/office/drawing/2014/main" id="{733F9EA3-C7D8-45AA-8EB8-3A52610C0FB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7D88E44E-AA92-442F-B1BA-528D31A689F4}"/>
              </a:ext>
            </a:extLst>
          </p:cNvPr>
          <p:cNvCxnSpPr>
            <a:cxnSpLocks/>
          </p:cNvCxnSpPr>
          <p:nvPr userDrawn="1"/>
        </p:nvCxnSpPr>
        <p:spPr>
          <a:xfrm>
            <a:off x="504825" y="10144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8">
            <a:extLst>
              <a:ext uri="{FF2B5EF4-FFF2-40B4-BE49-F238E27FC236}">
                <a16:creationId xmlns:a16="http://schemas.microsoft.com/office/drawing/2014/main" id="{8095ED59-C02D-4187-B567-01CEA6A10FA1}"/>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2" name="Text Placeholder 14">
            <a:extLst>
              <a:ext uri="{FF2B5EF4-FFF2-40B4-BE49-F238E27FC236}">
                <a16:creationId xmlns:a16="http://schemas.microsoft.com/office/drawing/2014/main" id="{D17EBBC4-1E51-0546-8576-B6A450DD9831}"/>
              </a:ext>
            </a:extLst>
          </p:cNvPr>
          <p:cNvSpPr>
            <a:spLocks noGrp="1"/>
          </p:cNvSpPr>
          <p:nvPr>
            <p:ph type="body" sz="quarter" idx="17"/>
          </p:nvPr>
        </p:nvSpPr>
        <p:spPr>
          <a:xfrm>
            <a:off x="6705600" y="1311275"/>
            <a:ext cx="4343400" cy="419100"/>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1" name="Text Placeholder 12">
            <a:extLst>
              <a:ext uri="{FF2B5EF4-FFF2-40B4-BE49-F238E27FC236}">
                <a16:creationId xmlns:a16="http://schemas.microsoft.com/office/drawing/2014/main" id="{0EB78FE4-38EB-684C-8BED-EB1814187485}"/>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34" name="Title 1">
            <a:extLst>
              <a:ext uri="{FF2B5EF4-FFF2-40B4-BE49-F238E27FC236}">
                <a16:creationId xmlns:a16="http://schemas.microsoft.com/office/drawing/2014/main" id="{BA1C214C-89F1-9548-9BE4-53DB3C3072AC}"/>
              </a:ext>
            </a:extLst>
          </p:cNvPr>
          <p:cNvSpPr>
            <a:spLocks noGrp="1"/>
          </p:cNvSpPr>
          <p:nvPr>
            <p:ph type="title"/>
          </p:nvPr>
        </p:nvSpPr>
        <p:spPr>
          <a:xfrm>
            <a:off x="381000" y="381000"/>
            <a:ext cx="10744200" cy="625475"/>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35" name="Text Placeholder 14">
            <a:extLst>
              <a:ext uri="{FF2B5EF4-FFF2-40B4-BE49-F238E27FC236}">
                <a16:creationId xmlns:a16="http://schemas.microsoft.com/office/drawing/2014/main" id="{0DA2D743-4C07-E04A-94CB-D6CA25A445CE}"/>
              </a:ext>
            </a:extLst>
          </p:cNvPr>
          <p:cNvSpPr>
            <a:spLocks noGrp="1"/>
          </p:cNvSpPr>
          <p:nvPr>
            <p:ph type="body" sz="quarter" idx="15"/>
          </p:nvPr>
        </p:nvSpPr>
        <p:spPr>
          <a:xfrm>
            <a:off x="373911" y="1311275"/>
            <a:ext cx="4350489" cy="517525"/>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6" name="Text Placeholder 11">
            <a:extLst>
              <a:ext uri="{FF2B5EF4-FFF2-40B4-BE49-F238E27FC236}">
                <a16:creationId xmlns:a16="http://schemas.microsoft.com/office/drawing/2014/main" id="{946C2473-9BD5-DB45-A247-2A5B4C1BA620}"/>
              </a:ext>
            </a:extLst>
          </p:cNvPr>
          <p:cNvSpPr>
            <a:spLocks noGrp="1"/>
          </p:cNvSpPr>
          <p:nvPr>
            <p:ph type="body" sz="quarter" idx="14"/>
          </p:nvPr>
        </p:nvSpPr>
        <p:spPr>
          <a:xfrm>
            <a:off x="381000" y="1828800"/>
            <a:ext cx="43434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F2BA0505-8132-534B-BE83-5DC0E78B1F2E}"/>
              </a:ext>
            </a:extLst>
          </p:cNvPr>
          <p:cNvSpPr>
            <a:spLocks noGrp="1"/>
          </p:cNvSpPr>
          <p:nvPr>
            <p:ph type="body" sz="quarter" idx="28"/>
          </p:nvPr>
        </p:nvSpPr>
        <p:spPr>
          <a:xfrm>
            <a:off x="6709228" y="1828800"/>
            <a:ext cx="43434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033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3A78DB-033C-4B5F-BD4C-621C0A690638}"/>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15DB7131-9124-4E89-97B4-88AB6900921A}"/>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1E49590-7C81-4A6B-A60E-830300193324}"/>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D759DC12-47D5-4886-8591-1BA0E1F5411B}"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11" name="Picture 4">
            <a:extLst>
              <a:ext uri="{FF2B5EF4-FFF2-40B4-BE49-F238E27FC236}">
                <a16:creationId xmlns:a16="http://schemas.microsoft.com/office/drawing/2014/main" id="{AB9235F9-501D-46F2-AC04-D802CDC07AC0}"/>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FD7866CC-D8BD-4803-B629-6E41C6132937}"/>
              </a:ext>
            </a:extLst>
          </p:cNvPr>
          <p:cNvCxnSpPr>
            <a:cxnSpLocks/>
          </p:cNvCxnSpPr>
          <p:nvPr userDrawn="1"/>
        </p:nvCxnSpPr>
        <p:spPr>
          <a:xfrm>
            <a:off x="6248400" y="1922463"/>
            <a:ext cx="0" cy="29098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8">
            <a:extLst>
              <a:ext uri="{FF2B5EF4-FFF2-40B4-BE49-F238E27FC236}">
                <a16:creationId xmlns:a16="http://schemas.microsoft.com/office/drawing/2014/main" id="{E56B7133-5425-4A9E-9BEF-55F8AE4BCA0C}"/>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3" name="Picture Placeholder 2"/>
          <p:cNvSpPr>
            <a:spLocks noGrp="1"/>
          </p:cNvSpPr>
          <p:nvPr>
            <p:ph type="pic" sz="quarter" idx="10"/>
          </p:nvPr>
        </p:nvSpPr>
        <p:spPr>
          <a:xfrm>
            <a:off x="6934201" y="1905000"/>
            <a:ext cx="4795838" cy="2908460"/>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492EA88A-49F0-474D-8A04-E96BC25F282B}"/>
              </a:ext>
            </a:extLst>
          </p:cNvPr>
          <p:cNvSpPr>
            <a:spLocks noGrp="1"/>
          </p:cNvSpPr>
          <p:nvPr>
            <p:ph type="title"/>
          </p:nvPr>
        </p:nvSpPr>
        <p:spPr>
          <a:xfrm>
            <a:off x="457200" y="2170743"/>
            <a:ext cx="4953000" cy="1182057"/>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6" name="Text Placeholder 5">
            <a:extLst>
              <a:ext uri="{FF2B5EF4-FFF2-40B4-BE49-F238E27FC236}">
                <a16:creationId xmlns:a16="http://schemas.microsoft.com/office/drawing/2014/main" id="{3CEFA2AD-6118-D044-AB96-E35B887C0D9D}"/>
              </a:ext>
            </a:extLst>
          </p:cNvPr>
          <p:cNvSpPr>
            <a:spLocks noGrp="1"/>
          </p:cNvSpPr>
          <p:nvPr>
            <p:ph type="body" sz="quarter" idx="11"/>
          </p:nvPr>
        </p:nvSpPr>
        <p:spPr>
          <a:xfrm>
            <a:off x="457200" y="3373584"/>
            <a:ext cx="4948238" cy="1447800"/>
          </a:xfrm>
          <a:prstGeom prst="rect">
            <a:avLst/>
          </a:prstGeom>
        </p:spPr>
        <p:txBody>
          <a:bodyPr>
            <a:normAutofit/>
          </a:bodyPr>
          <a:lstStyle>
            <a:lvl1pPr marL="228600" indent="-228600">
              <a:buFont typeface="Wingdings" pitchFamily="2" charset="2"/>
              <a:buChar char="§"/>
              <a:defRPr sz="1800">
                <a:solidFill>
                  <a:schemeClr val="bg2"/>
                </a:solidFill>
                <a:latin typeface="Source Sans Pro" panose="020B0503030403020204" pitchFamily="34" charset="0"/>
                <a:ea typeface="Source Sans Pro" panose="020B0503030403020204" pitchFamily="34" charset="0"/>
              </a:defRPr>
            </a:lvl1pPr>
            <a:lvl2pPr marL="685800" indent="-228600">
              <a:buFont typeface="Wingdings" pitchFamily="2" charset="2"/>
              <a:buChar char="§"/>
              <a:defRPr sz="1600">
                <a:solidFill>
                  <a:schemeClr val="bg2"/>
                </a:solidFill>
                <a:latin typeface="Source Sans Pro" panose="020B0503030403020204" pitchFamily="34" charset="0"/>
                <a:ea typeface="Source Sans Pro" panose="020B0503030403020204" pitchFamily="34" charset="0"/>
              </a:defRPr>
            </a:lvl2pPr>
            <a:lvl3pPr marL="1143000" indent="-228600">
              <a:buFont typeface="Wingdings" pitchFamily="2" charset="2"/>
              <a:buChar char="§"/>
              <a:defRPr sz="1400">
                <a:solidFill>
                  <a:schemeClr val="bg2"/>
                </a:solidFill>
                <a:latin typeface="Source Sans Pro" panose="020B0503030403020204" pitchFamily="34" charset="0"/>
                <a:ea typeface="Source Sans Pro" panose="020B0503030403020204" pitchFamily="34" charset="0"/>
              </a:defRPr>
            </a:lvl3pPr>
            <a:lvl4pPr marL="1600200" indent="-228600">
              <a:buFont typeface="Wingdings" pitchFamily="2" charset="2"/>
              <a:buChar char="§"/>
              <a:defRPr sz="1400">
                <a:solidFill>
                  <a:schemeClr val="bg2"/>
                </a:solidFill>
                <a:latin typeface="Source Sans Pro" panose="020B0503030403020204" pitchFamily="34" charset="0"/>
                <a:ea typeface="Source Sans Pro" panose="020B0503030403020204" pitchFamily="34" charset="0"/>
              </a:defRPr>
            </a:lvl4pPr>
            <a:lvl5pPr marL="2057400" indent="-228600">
              <a:buFont typeface="Wingdings" pitchFamily="2" charset="2"/>
              <a:buChar char="§"/>
              <a:defRPr sz="1400">
                <a:solidFill>
                  <a:schemeClr val="bg2"/>
                </a:solidFill>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C395EC18-03A0-484D-B8DE-CCB633AAD822}"/>
              </a:ext>
            </a:extLst>
          </p:cNvPr>
          <p:cNvSpPr>
            <a:spLocks noGrp="1"/>
          </p:cNvSpPr>
          <p:nvPr>
            <p:ph type="body" sz="quarter" idx="12"/>
          </p:nvPr>
        </p:nvSpPr>
        <p:spPr>
          <a:xfrm>
            <a:off x="457200" y="1842148"/>
            <a:ext cx="3886200" cy="291452"/>
          </a:xfrm>
          <a:prstGeom prst="rect">
            <a:avLst/>
          </a:prstGeom>
        </p:spPr>
        <p:txBody>
          <a:bodyPr/>
          <a:lstStyle>
            <a:lvl1pPr marL="0" indent="0">
              <a:buNone/>
              <a:defRPr sz="12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2" name="Text Placeholder 12">
            <a:extLst>
              <a:ext uri="{FF2B5EF4-FFF2-40B4-BE49-F238E27FC236}">
                <a16:creationId xmlns:a16="http://schemas.microsoft.com/office/drawing/2014/main" id="{F48AF6DF-3DAC-1940-9002-44A9772B5F6C}"/>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33454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Content 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4F765A-5EF2-4899-B409-17C1C4D69CEC}"/>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EE960694-9897-4443-9719-1874F5349557}"/>
              </a:ext>
            </a:extLst>
          </p:cNvPr>
          <p:cNvCxnSpPr>
            <a:cxnSpLocks/>
          </p:cNvCxnSpPr>
          <p:nvPr userDrawn="1"/>
        </p:nvCxnSpPr>
        <p:spPr>
          <a:xfrm>
            <a:off x="6248400" y="1922463"/>
            <a:ext cx="0" cy="29098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5B4975-2631-4CAE-840D-9B0648A9E185}"/>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9">
            <a:extLst>
              <a:ext uri="{FF2B5EF4-FFF2-40B4-BE49-F238E27FC236}">
                <a16:creationId xmlns:a16="http://schemas.microsoft.com/office/drawing/2014/main" id="{0CBCFE13-746D-49D4-A17E-4E4444B23362}"/>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AF3D2819-841A-4083-AB7E-016D7AC81BA1}"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12" name="Picture 5">
            <a:extLst>
              <a:ext uri="{FF2B5EF4-FFF2-40B4-BE49-F238E27FC236}">
                <a16:creationId xmlns:a16="http://schemas.microsoft.com/office/drawing/2014/main" id="{BA2276A6-4709-4EBE-8572-A63D1C579BB0}"/>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a:extLst>
              <a:ext uri="{FF2B5EF4-FFF2-40B4-BE49-F238E27FC236}">
                <a16:creationId xmlns:a16="http://schemas.microsoft.com/office/drawing/2014/main" id="{24BF9DAB-AC6D-4413-9375-89CE0FE55544}"/>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3" name="Picture Placeholder 2"/>
          <p:cNvSpPr>
            <a:spLocks noGrp="1"/>
          </p:cNvSpPr>
          <p:nvPr>
            <p:ph type="pic" sz="quarter" idx="10"/>
          </p:nvPr>
        </p:nvSpPr>
        <p:spPr>
          <a:xfrm>
            <a:off x="468202" y="1923136"/>
            <a:ext cx="5170598" cy="2908460"/>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492EA88A-49F0-474D-8A04-E96BC25F282B}"/>
              </a:ext>
            </a:extLst>
          </p:cNvPr>
          <p:cNvSpPr>
            <a:spLocks noGrp="1"/>
          </p:cNvSpPr>
          <p:nvPr>
            <p:ph type="title"/>
          </p:nvPr>
        </p:nvSpPr>
        <p:spPr>
          <a:xfrm>
            <a:off x="6705600" y="2226159"/>
            <a:ext cx="4953000" cy="1182057"/>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9" name="Text Placeholder 8">
            <a:extLst>
              <a:ext uri="{FF2B5EF4-FFF2-40B4-BE49-F238E27FC236}">
                <a16:creationId xmlns:a16="http://schemas.microsoft.com/office/drawing/2014/main" id="{C395EC18-03A0-484D-B8DE-CCB633AAD822}"/>
              </a:ext>
            </a:extLst>
          </p:cNvPr>
          <p:cNvSpPr>
            <a:spLocks noGrp="1"/>
          </p:cNvSpPr>
          <p:nvPr>
            <p:ph type="body" sz="quarter" idx="12"/>
          </p:nvPr>
        </p:nvSpPr>
        <p:spPr>
          <a:xfrm>
            <a:off x="6705600" y="1897564"/>
            <a:ext cx="3886200" cy="291452"/>
          </a:xfrm>
          <a:prstGeom prst="rect">
            <a:avLst/>
          </a:prstGeom>
        </p:spPr>
        <p:txBody>
          <a:bodyPr/>
          <a:lstStyle>
            <a:lvl1pPr marL="0" indent="0">
              <a:buNone/>
              <a:defRPr sz="12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4" name="Text Placeholder 12">
            <a:extLst>
              <a:ext uri="{FF2B5EF4-FFF2-40B4-BE49-F238E27FC236}">
                <a16:creationId xmlns:a16="http://schemas.microsoft.com/office/drawing/2014/main" id="{F1AC702A-2DD0-E049-B876-208A29706D71}"/>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6" name="Text Placeholder 5">
            <a:extLst>
              <a:ext uri="{FF2B5EF4-FFF2-40B4-BE49-F238E27FC236}">
                <a16:creationId xmlns:a16="http://schemas.microsoft.com/office/drawing/2014/main" id="{15E87956-E5CA-7743-B47A-433238C9FF6C}"/>
              </a:ext>
            </a:extLst>
          </p:cNvPr>
          <p:cNvSpPr>
            <a:spLocks noGrp="1"/>
          </p:cNvSpPr>
          <p:nvPr>
            <p:ph type="body" sz="quarter" idx="11"/>
          </p:nvPr>
        </p:nvSpPr>
        <p:spPr>
          <a:xfrm>
            <a:off x="6705600" y="3373584"/>
            <a:ext cx="4948238" cy="1447800"/>
          </a:xfrm>
          <a:prstGeom prst="rect">
            <a:avLst/>
          </a:prstGeom>
        </p:spPr>
        <p:txBody>
          <a:bodyPr>
            <a:normAutofit/>
          </a:bodyPr>
          <a:lstStyle>
            <a:lvl1pPr marL="228600" indent="-228600">
              <a:buFont typeface="Wingdings" pitchFamily="2" charset="2"/>
              <a:buChar char="§"/>
              <a:defRPr sz="1800">
                <a:solidFill>
                  <a:schemeClr val="bg2"/>
                </a:solidFill>
                <a:latin typeface="Source Sans Pro" panose="020B0503030403020204" pitchFamily="34" charset="0"/>
                <a:ea typeface="Source Sans Pro" panose="020B0503030403020204" pitchFamily="34" charset="0"/>
              </a:defRPr>
            </a:lvl1pPr>
            <a:lvl2pPr marL="685800" indent="-228600">
              <a:buFont typeface="Wingdings" pitchFamily="2" charset="2"/>
              <a:buChar char="§"/>
              <a:defRPr sz="1600">
                <a:solidFill>
                  <a:schemeClr val="bg2"/>
                </a:solidFill>
                <a:latin typeface="Source Sans Pro" panose="020B0503030403020204" pitchFamily="34" charset="0"/>
                <a:ea typeface="Source Sans Pro" panose="020B0503030403020204" pitchFamily="34" charset="0"/>
              </a:defRPr>
            </a:lvl2pPr>
            <a:lvl3pPr marL="1143000" indent="-228600">
              <a:buFont typeface="Wingdings" pitchFamily="2" charset="2"/>
              <a:buChar char="§"/>
              <a:defRPr sz="1400">
                <a:solidFill>
                  <a:schemeClr val="bg2"/>
                </a:solidFill>
                <a:latin typeface="Source Sans Pro" panose="020B0503030403020204" pitchFamily="34" charset="0"/>
                <a:ea typeface="Source Sans Pro" panose="020B0503030403020204" pitchFamily="34" charset="0"/>
              </a:defRPr>
            </a:lvl3pPr>
            <a:lvl4pPr marL="1600200" indent="-228600">
              <a:buFont typeface="Wingdings" pitchFamily="2" charset="2"/>
              <a:buChar char="§"/>
              <a:defRPr sz="1400">
                <a:solidFill>
                  <a:schemeClr val="bg2"/>
                </a:solidFill>
                <a:latin typeface="Source Sans Pro" panose="020B0503030403020204" pitchFamily="34" charset="0"/>
                <a:ea typeface="Source Sans Pro" panose="020B0503030403020204" pitchFamily="34" charset="0"/>
              </a:defRPr>
            </a:lvl4pPr>
            <a:lvl5pPr marL="2057400" indent="-228600">
              <a:buFont typeface="Wingdings" pitchFamily="2" charset="2"/>
              <a:buChar char="§"/>
              <a:defRPr sz="1400">
                <a:solidFill>
                  <a:schemeClr val="bg2"/>
                </a:solidFill>
                <a:latin typeface="Source Sans Pro" panose="020B0503030403020204" pitchFamily="34" charset="0"/>
                <a:ea typeface="Source Sans Pro" panose="020B05030304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8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pic>
        <p:nvPicPr>
          <p:cNvPr id="12" name="Picture 1">
            <a:extLst>
              <a:ext uri="{FF2B5EF4-FFF2-40B4-BE49-F238E27FC236}">
                <a16:creationId xmlns:a16="http://schemas.microsoft.com/office/drawing/2014/main" id="{AA2174B0-5EEA-4FF9-A733-DF78508B7A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1581" r="21568" b="67911"/>
          <a:stretch>
            <a:fillRect/>
          </a:stretch>
        </p:blipFill>
        <p:spPr bwMode="auto">
          <a:xfrm>
            <a:off x="0" y="0"/>
            <a:ext cx="121920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CC1871E4-60B5-4D0B-B87A-4067C70F3829}"/>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9">
            <a:extLst>
              <a:ext uri="{FF2B5EF4-FFF2-40B4-BE49-F238E27FC236}">
                <a16:creationId xmlns:a16="http://schemas.microsoft.com/office/drawing/2014/main" id="{3031C378-1174-4159-AB32-B1BF6402CB34}"/>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4950B361-02BC-4025-B20C-7665380E001D}"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15" name="Picture 5">
            <a:extLst>
              <a:ext uri="{FF2B5EF4-FFF2-40B4-BE49-F238E27FC236}">
                <a16:creationId xmlns:a16="http://schemas.microsoft.com/office/drawing/2014/main" id="{EE0A8DDD-B275-4C43-A18C-90EF71F0678A}"/>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7">
            <a:extLst>
              <a:ext uri="{FF2B5EF4-FFF2-40B4-BE49-F238E27FC236}">
                <a16:creationId xmlns:a16="http://schemas.microsoft.com/office/drawing/2014/main" id="{E3124388-55AE-404C-B18B-1DF246084272}"/>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6" name="Title 1">
            <a:extLst>
              <a:ext uri="{FF2B5EF4-FFF2-40B4-BE49-F238E27FC236}">
                <a16:creationId xmlns:a16="http://schemas.microsoft.com/office/drawing/2014/main" id="{34B6B38B-7C51-6D4B-8F6E-77B93C0ED49D}"/>
              </a:ext>
            </a:extLst>
          </p:cNvPr>
          <p:cNvSpPr>
            <a:spLocks noGrp="1"/>
          </p:cNvSpPr>
          <p:nvPr>
            <p:ph type="title"/>
          </p:nvPr>
        </p:nvSpPr>
        <p:spPr>
          <a:xfrm>
            <a:off x="0" y="861995"/>
            <a:ext cx="12192000" cy="616237"/>
          </a:xfrm>
          <a:prstGeom prst="rect">
            <a:avLst/>
          </a:prstGeom>
        </p:spPr>
        <p:txBody>
          <a:bodyPr/>
          <a:lstStyle>
            <a:lvl1pPr algn="ctr">
              <a:defRPr sz="3600" b="1" i="0">
                <a:solidFill>
                  <a:schemeClr val="bg1"/>
                </a:solidFill>
                <a:latin typeface="Merriweather" panose="02000000000000000000" pitchFamily="2" charset="77"/>
                <a:cs typeface="Merriweather" panose="02000000000000000000" pitchFamily="2" charset="77"/>
              </a:defRPr>
            </a:lvl1pPr>
          </a:lstStyle>
          <a:p>
            <a:r>
              <a:rPr lang="en-US"/>
              <a:t>Click to edit Master title style</a:t>
            </a:r>
          </a:p>
        </p:txBody>
      </p:sp>
      <p:sp>
        <p:nvSpPr>
          <p:cNvPr id="7" name="Text Placeholder 8">
            <a:extLst>
              <a:ext uri="{FF2B5EF4-FFF2-40B4-BE49-F238E27FC236}">
                <a16:creationId xmlns:a16="http://schemas.microsoft.com/office/drawing/2014/main" id="{E22B41DE-A8AC-FA43-A73B-BB768D3E12AA}"/>
              </a:ext>
            </a:extLst>
          </p:cNvPr>
          <p:cNvSpPr>
            <a:spLocks noGrp="1"/>
          </p:cNvSpPr>
          <p:nvPr>
            <p:ph type="body" sz="quarter" idx="12"/>
          </p:nvPr>
        </p:nvSpPr>
        <p:spPr>
          <a:xfrm>
            <a:off x="0" y="609600"/>
            <a:ext cx="12192000" cy="252395"/>
          </a:xfrm>
          <a:prstGeom prst="rect">
            <a:avLst/>
          </a:prstGeom>
        </p:spPr>
        <p:txBody>
          <a:bodyPr/>
          <a:lstStyle>
            <a:lvl1pPr marL="0" indent="0" algn="ctr">
              <a:buNone/>
              <a:defRPr sz="12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0" name="Text Placeholder 9">
            <a:extLst>
              <a:ext uri="{FF2B5EF4-FFF2-40B4-BE49-F238E27FC236}">
                <a16:creationId xmlns:a16="http://schemas.microsoft.com/office/drawing/2014/main" id="{85587075-8DD8-7447-B127-006DE249444D}"/>
              </a:ext>
            </a:extLst>
          </p:cNvPr>
          <p:cNvSpPr>
            <a:spLocks noGrp="1"/>
          </p:cNvSpPr>
          <p:nvPr>
            <p:ph type="body" sz="quarter" idx="13"/>
          </p:nvPr>
        </p:nvSpPr>
        <p:spPr>
          <a:xfrm>
            <a:off x="690562" y="3338423"/>
            <a:ext cx="985837" cy="533400"/>
          </a:xfrm>
          <a:prstGeom prst="rect">
            <a:avLst/>
          </a:prstGeom>
        </p:spPr>
        <p:txBody>
          <a:bodyPr/>
          <a:lstStyle>
            <a:lvl1pPr marL="0" indent="0">
              <a:buNone/>
              <a:defRPr sz="2000" b="1" i="0">
                <a:solidFill>
                  <a:schemeClr val="tx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Edit</a:t>
            </a:r>
          </a:p>
        </p:txBody>
      </p:sp>
      <p:sp>
        <p:nvSpPr>
          <p:cNvPr id="11" name="Text Placeholder 9">
            <a:extLst>
              <a:ext uri="{FF2B5EF4-FFF2-40B4-BE49-F238E27FC236}">
                <a16:creationId xmlns:a16="http://schemas.microsoft.com/office/drawing/2014/main" id="{9F6DA6EC-D74A-6040-9400-8978A612C111}"/>
              </a:ext>
            </a:extLst>
          </p:cNvPr>
          <p:cNvSpPr>
            <a:spLocks noGrp="1"/>
          </p:cNvSpPr>
          <p:nvPr>
            <p:ph type="body" sz="quarter" idx="14"/>
          </p:nvPr>
        </p:nvSpPr>
        <p:spPr>
          <a:xfrm>
            <a:off x="7086600" y="3307032"/>
            <a:ext cx="990600" cy="533400"/>
          </a:xfrm>
          <a:prstGeom prst="rect">
            <a:avLst/>
          </a:prstGeom>
        </p:spPr>
        <p:txBody>
          <a:bodyPr/>
          <a:lstStyle>
            <a:lvl1pPr marL="0" indent="0">
              <a:buNone/>
              <a:defRPr sz="2000" b="1" i="0">
                <a:solidFill>
                  <a:schemeClr val="tx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Edit</a:t>
            </a:r>
          </a:p>
        </p:txBody>
      </p:sp>
      <p:sp>
        <p:nvSpPr>
          <p:cNvPr id="19" name="Text Placeholder 18">
            <a:extLst>
              <a:ext uri="{FF2B5EF4-FFF2-40B4-BE49-F238E27FC236}">
                <a16:creationId xmlns:a16="http://schemas.microsoft.com/office/drawing/2014/main" id="{691B871F-7056-0C47-93E9-1D86437CE0ED}"/>
              </a:ext>
            </a:extLst>
          </p:cNvPr>
          <p:cNvSpPr>
            <a:spLocks noGrp="1"/>
          </p:cNvSpPr>
          <p:nvPr>
            <p:ph type="body" sz="quarter" idx="17"/>
          </p:nvPr>
        </p:nvSpPr>
        <p:spPr>
          <a:xfrm>
            <a:off x="690563" y="3962400"/>
            <a:ext cx="2586037" cy="533400"/>
          </a:xfrm>
          <a:prstGeom prst="rect">
            <a:avLst/>
          </a:prstGeom>
        </p:spPr>
        <p:txBody>
          <a:bodyPr>
            <a:normAutofit/>
          </a:bodyPr>
          <a:lstStyle>
            <a:lvl1pPr marL="0" indent="0">
              <a:buNone/>
              <a:defRPr sz="1600">
                <a:solidFill>
                  <a:schemeClr val="tx1"/>
                </a:solidFill>
              </a:defRPr>
            </a:lvl1pPr>
          </a:lstStyle>
          <a:p>
            <a:pPr lvl="0"/>
            <a:r>
              <a:rPr lang="en-US"/>
              <a:t>Edit Master text styles</a:t>
            </a:r>
          </a:p>
        </p:txBody>
      </p:sp>
      <p:sp>
        <p:nvSpPr>
          <p:cNvPr id="20" name="Text Placeholder 18">
            <a:extLst>
              <a:ext uri="{FF2B5EF4-FFF2-40B4-BE49-F238E27FC236}">
                <a16:creationId xmlns:a16="http://schemas.microsoft.com/office/drawing/2014/main" id="{722A18DB-15E2-B647-9356-6FB7553E3330}"/>
              </a:ext>
            </a:extLst>
          </p:cNvPr>
          <p:cNvSpPr>
            <a:spLocks noGrp="1"/>
          </p:cNvSpPr>
          <p:nvPr>
            <p:ph type="body" sz="quarter" idx="18"/>
          </p:nvPr>
        </p:nvSpPr>
        <p:spPr>
          <a:xfrm>
            <a:off x="7086600" y="3898017"/>
            <a:ext cx="2400300" cy="533400"/>
          </a:xfrm>
          <a:prstGeom prst="rect">
            <a:avLst/>
          </a:prstGeom>
        </p:spPr>
        <p:txBody>
          <a:bodyPr>
            <a:normAutofit/>
          </a:bodyPr>
          <a:lstStyle>
            <a:lvl1pPr marL="0" indent="0">
              <a:buNone/>
              <a:defRPr sz="1600">
                <a:solidFill>
                  <a:schemeClr val="tx1"/>
                </a:solidFill>
              </a:defRPr>
            </a:lvl1pPr>
          </a:lstStyle>
          <a:p>
            <a:pPr lvl="0"/>
            <a:r>
              <a:rPr lang="en-US"/>
              <a:t>Edit Master text styles</a:t>
            </a:r>
          </a:p>
        </p:txBody>
      </p:sp>
      <p:sp>
        <p:nvSpPr>
          <p:cNvPr id="24" name="Text Placeholder 8">
            <a:extLst>
              <a:ext uri="{FF2B5EF4-FFF2-40B4-BE49-F238E27FC236}">
                <a16:creationId xmlns:a16="http://schemas.microsoft.com/office/drawing/2014/main" id="{B5A2254D-384E-684A-AF6B-D4CD3C2E3D07}"/>
              </a:ext>
            </a:extLst>
          </p:cNvPr>
          <p:cNvSpPr>
            <a:spLocks noGrp="1"/>
          </p:cNvSpPr>
          <p:nvPr>
            <p:ph type="body" sz="quarter" idx="11"/>
          </p:nvPr>
        </p:nvSpPr>
        <p:spPr>
          <a:xfrm>
            <a:off x="2398311" y="2123174"/>
            <a:ext cx="7467600" cy="533400"/>
          </a:xfrm>
          <a:prstGeom prst="rect">
            <a:avLst/>
          </a:prstGeom>
        </p:spPr>
        <p:txBody>
          <a:bodyPr/>
          <a:lstStyle>
            <a:lvl1pPr marL="0" indent="0" algn="ctr">
              <a:buNone/>
              <a:defRPr sz="1100">
                <a:solidFill>
                  <a:schemeClr val="bg2"/>
                </a:solidFill>
              </a:defRPr>
            </a:lvl1pPr>
          </a:lstStyle>
          <a:p>
            <a:pPr lvl="0"/>
            <a:r>
              <a:rPr lang="en-US"/>
              <a:t>Edit Master text styles</a:t>
            </a:r>
          </a:p>
        </p:txBody>
      </p:sp>
      <p:sp>
        <p:nvSpPr>
          <p:cNvPr id="29" name="Text Placeholder 12">
            <a:extLst>
              <a:ext uri="{FF2B5EF4-FFF2-40B4-BE49-F238E27FC236}">
                <a16:creationId xmlns:a16="http://schemas.microsoft.com/office/drawing/2014/main" id="{619B04BC-1945-834B-81DB-2B851F4F7BCC}"/>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9906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pic>
        <p:nvPicPr>
          <p:cNvPr id="21" name="Picture 1">
            <a:extLst>
              <a:ext uri="{FF2B5EF4-FFF2-40B4-BE49-F238E27FC236}">
                <a16:creationId xmlns:a16="http://schemas.microsoft.com/office/drawing/2014/main" id="{C33558E7-BBD9-4CFD-8B42-D8BC908729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5897" r="38168" b="67880"/>
          <a:stretch>
            <a:fillRect/>
          </a:stretch>
        </p:blipFill>
        <p:spPr bwMode="auto">
          <a:xfrm>
            <a:off x="0" y="0"/>
            <a:ext cx="12192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5CA80A34-83D0-44A2-A607-C0F7087CE9D2}"/>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TextBox 9">
            <a:extLst>
              <a:ext uri="{FF2B5EF4-FFF2-40B4-BE49-F238E27FC236}">
                <a16:creationId xmlns:a16="http://schemas.microsoft.com/office/drawing/2014/main" id="{04F8728C-3A85-4CDB-8DE3-EDC0750464F6}"/>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1F229957-142F-4EAD-B941-D12B18B5FECF}"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35" name="Picture 5">
            <a:extLst>
              <a:ext uri="{FF2B5EF4-FFF2-40B4-BE49-F238E27FC236}">
                <a16:creationId xmlns:a16="http://schemas.microsoft.com/office/drawing/2014/main" id="{5C5FA59F-C072-47ED-B53C-45B6CE858D9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7">
            <a:extLst>
              <a:ext uri="{FF2B5EF4-FFF2-40B4-BE49-F238E27FC236}">
                <a16:creationId xmlns:a16="http://schemas.microsoft.com/office/drawing/2014/main" id="{E3FA14CB-ECA3-4F50-A5B0-2A78A8E77D18}"/>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4" name="Picture Placeholder 7"/>
          <p:cNvSpPr>
            <a:spLocks noGrp="1"/>
          </p:cNvSpPr>
          <p:nvPr>
            <p:ph type="pic" sz="quarter" idx="11"/>
          </p:nvPr>
        </p:nvSpPr>
        <p:spPr>
          <a:xfrm>
            <a:off x="1828800" y="2514600"/>
            <a:ext cx="1676400" cy="1676400"/>
          </a:xfrm>
          <a:prstGeom prst="rect">
            <a:avLst/>
          </a:prstGeom>
        </p:spPr>
        <p:txBody>
          <a:bodyPr rtlCol="0">
            <a:normAutofit/>
          </a:bodyPr>
          <a:lstStyle>
            <a:lvl1pPr>
              <a:defRPr sz="1400"/>
            </a:lvl1pPr>
          </a:lstStyle>
          <a:p>
            <a:pPr lvl="0"/>
            <a:endParaRPr lang="en-US" noProof="0"/>
          </a:p>
        </p:txBody>
      </p:sp>
      <p:sp>
        <p:nvSpPr>
          <p:cNvPr id="5" name="Picture Placeholder 7"/>
          <p:cNvSpPr>
            <a:spLocks noGrp="1"/>
          </p:cNvSpPr>
          <p:nvPr>
            <p:ph type="pic" sz="quarter" idx="12"/>
          </p:nvPr>
        </p:nvSpPr>
        <p:spPr>
          <a:xfrm>
            <a:off x="4114800" y="2514600"/>
            <a:ext cx="1676400" cy="1676400"/>
          </a:xfrm>
          <a:prstGeom prst="rect">
            <a:avLst/>
          </a:prstGeom>
        </p:spPr>
        <p:txBody>
          <a:bodyPr rtlCol="0">
            <a:normAutofit/>
          </a:bodyPr>
          <a:lstStyle>
            <a:lvl1pPr>
              <a:defRPr sz="1400"/>
            </a:lvl1pPr>
          </a:lstStyle>
          <a:p>
            <a:pPr lvl="0"/>
            <a:endParaRPr lang="en-US" noProof="0"/>
          </a:p>
        </p:txBody>
      </p:sp>
      <p:sp>
        <p:nvSpPr>
          <p:cNvPr id="6" name="Picture Placeholder 7"/>
          <p:cNvSpPr>
            <a:spLocks noGrp="1"/>
          </p:cNvSpPr>
          <p:nvPr>
            <p:ph type="pic" sz="quarter" idx="13"/>
          </p:nvPr>
        </p:nvSpPr>
        <p:spPr>
          <a:xfrm>
            <a:off x="6400800" y="2514600"/>
            <a:ext cx="1676400" cy="1676400"/>
          </a:xfrm>
          <a:prstGeom prst="rect">
            <a:avLst/>
          </a:prstGeom>
        </p:spPr>
        <p:txBody>
          <a:bodyPr rtlCol="0">
            <a:normAutofit/>
          </a:bodyPr>
          <a:lstStyle>
            <a:lvl1pPr>
              <a:defRPr sz="1400"/>
            </a:lvl1pPr>
          </a:lstStyle>
          <a:p>
            <a:pPr lvl="0"/>
            <a:endParaRPr lang="en-US" noProof="0"/>
          </a:p>
        </p:txBody>
      </p:sp>
      <p:sp>
        <p:nvSpPr>
          <p:cNvPr id="7" name="Picture Placeholder 7"/>
          <p:cNvSpPr>
            <a:spLocks noGrp="1"/>
          </p:cNvSpPr>
          <p:nvPr>
            <p:ph type="pic" sz="quarter" idx="14"/>
          </p:nvPr>
        </p:nvSpPr>
        <p:spPr>
          <a:xfrm>
            <a:off x="8686800" y="2514600"/>
            <a:ext cx="1676400" cy="1676400"/>
          </a:xfrm>
          <a:prstGeom prst="rect">
            <a:avLst/>
          </a:prstGeom>
        </p:spPr>
        <p:txBody>
          <a:bodyPr rtlCol="0">
            <a:normAutofit/>
          </a:bodyPr>
          <a:lstStyle>
            <a:lvl1pPr>
              <a:defRPr sz="1400"/>
            </a:lvl1pPr>
          </a:lstStyle>
          <a:p>
            <a:pPr lvl="0"/>
            <a:endParaRPr lang="en-US" noProof="0"/>
          </a:p>
        </p:txBody>
      </p:sp>
      <p:sp>
        <p:nvSpPr>
          <p:cNvPr id="11" name="Title 1">
            <a:extLst>
              <a:ext uri="{FF2B5EF4-FFF2-40B4-BE49-F238E27FC236}">
                <a16:creationId xmlns:a16="http://schemas.microsoft.com/office/drawing/2014/main" id="{E3A7ABA6-1909-CD46-9EB7-6F8F514BB8A9}"/>
              </a:ext>
            </a:extLst>
          </p:cNvPr>
          <p:cNvSpPr>
            <a:spLocks noGrp="1"/>
          </p:cNvSpPr>
          <p:nvPr>
            <p:ph type="title"/>
          </p:nvPr>
        </p:nvSpPr>
        <p:spPr>
          <a:xfrm>
            <a:off x="0" y="861995"/>
            <a:ext cx="12192000" cy="662005"/>
          </a:xfrm>
          <a:prstGeom prst="rect">
            <a:avLst/>
          </a:prstGeom>
        </p:spPr>
        <p:txBody>
          <a:bodyPr/>
          <a:lstStyle>
            <a:lvl1pPr algn="ctr">
              <a:defRPr sz="3600" b="1" i="0">
                <a:solidFill>
                  <a:schemeClr val="bg1"/>
                </a:solidFill>
                <a:latin typeface="Merriweather" panose="02000000000000000000" pitchFamily="2" charset="77"/>
                <a:cs typeface="Merriweather" panose="02000000000000000000" pitchFamily="2" charset="77"/>
              </a:defRPr>
            </a:lvl1pPr>
          </a:lstStyle>
          <a:p>
            <a:r>
              <a:rPr lang="en-US"/>
              <a:t>Click to edit Master title style</a:t>
            </a:r>
          </a:p>
        </p:txBody>
      </p:sp>
      <p:sp>
        <p:nvSpPr>
          <p:cNvPr id="12" name="Text Placeholder 8">
            <a:extLst>
              <a:ext uri="{FF2B5EF4-FFF2-40B4-BE49-F238E27FC236}">
                <a16:creationId xmlns:a16="http://schemas.microsoft.com/office/drawing/2014/main" id="{2BA5C27C-7457-0846-969B-7EFE298B1405}"/>
              </a:ext>
            </a:extLst>
          </p:cNvPr>
          <p:cNvSpPr>
            <a:spLocks noGrp="1"/>
          </p:cNvSpPr>
          <p:nvPr>
            <p:ph type="body" sz="quarter" idx="15"/>
          </p:nvPr>
        </p:nvSpPr>
        <p:spPr>
          <a:xfrm>
            <a:off x="0" y="609600"/>
            <a:ext cx="12192000" cy="252395"/>
          </a:xfrm>
          <a:prstGeom prst="rect">
            <a:avLst/>
          </a:prstGeom>
        </p:spPr>
        <p:txBody>
          <a:bodyPr/>
          <a:lstStyle>
            <a:lvl1pPr marL="0" indent="0" algn="ctr">
              <a:buNone/>
              <a:defRPr sz="12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8" name="Text Placeholder 12">
            <a:extLst>
              <a:ext uri="{FF2B5EF4-FFF2-40B4-BE49-F238E27FC236}">
                <a16:creationId xmlns:a16="http://schemas.microsoft.com/office/drawing/2014/main" id="{746CF170-205F-4B46-BF3A-619D9602ADB0}"/>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0" name="Text Placeholder 12">
            <a:extLst>
              <a:ext uri="{FF2B5EF4-FFF2-40B4-BE49-F238E27FC236}">
                <a16:creationId xmlns:a16="http://schemas.microsoft.com/office/drawing/2014/main" id="{70613B5F-1DF3-AE40-94C4-09153CF30596}"/>
              </a:ext>
            </a:extLst>
          </p:cNvPr>
          <p:cNvSpPr>
            <a:spLocks noGrp="1"/>
          </p:cNvSpPr>
          <p:nvPr>
            <p:ph type="body" sz="quarter" idx="33"/>
          </p:nvPr>
        </p:nvSpPr>
        <p:spPr>
          <a:xfrm>
            <a:off x="1752601" y="4255131"/>
            <a:ext cx="1752600" cy="241460"/>
          </a:xfrm>
          <a:prstGeom prst="rect">
            <a:avLst/>
          </a:prstGeom>
        </p:spPr>
        <p:txBody>
          <a:bodyPr>
            <a:noAutofit/>
          </a:bodyPr>
          <a:lstStyle>
            <a:lvl1pPr marL="0" indent="0">
              <a:buNone/>
              <a:defRPr sz="16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stStyle>
          <a:p>
            <a:pPr lvl="0"/>
            <a:r>
              <a:rPr lang="en-US"/>
              <a:t>Click to edit Master text styles</a:t>
            </a:r>
          </a:p>
        </p:txBody>
      </p:sp>
      <p:sp>
        <p:nvSpPr>
          <p:cNvPr id="22" name="Text Placeholder 12">
            <a:extLst>
              <a:ext uri="{FF2B5EF4-FFF2-40B4-BE49-F238E27FC236}">
                <a16:creationId xmlns:a16="http://schemas.microsoft.com/office/drawing/2014/main" id="{27118BF7-239C-DC45-BD3C-75AD2044C553}"/>
              </a:ext>
            </a:extLst>
          </p:cNvPr>
          <p:cNvSpPr>
            <a:spLocks noGrp="1"/>
          </p:cNvSpPr>
          <p:nvPr>
            <p:ph type="body" sz="quarter" idx="34"/>
          </p:nvPr>
        </p:nvSpPr>
        <p:spPr>
          <a:xfrm>
            <a:off x="4043414" y="4255131"/>
            <a:ext cx="1752600" cy="241460"/>
          </a:xfrm>
          <a:prstGeom prst="rect">
            <a:avLst/>
          </a:prstGeom>
        </p:spPr>
        <p:txBody>
          <a:bodyPr>
            <a:noAutofit/>
          </a:bodyPr>
          <a:lstStyle>
            <a:lvl1pPr marL="0" indent="0">
              <a:buNone/>
              <a:defRPr sz="16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stStyle>
          <a:p>
            <a:pPr lvl="0"/>
            <a:r>
              <a:rPr lang="en-US"/>
              <a:t>Click to edit Master text styles</a:t>
            </a:r>
          </a:p>
        </p:txBody>
      </p:sp>
      <p:sp>
        <p:nvSpPr>
          <p:cNvPr id="23" name="Text Placeholder 12">
            <a:extLst>
              <a:ext uri="{FF2B5EF4-FFF2-40B4-BE49-F238E27FC236}">
                <a16:creationId xmlns:a16="http://schemas.microsoft.com/office/drawing/2014/main" id="{89AF15A6-1FDA-A04D-B428-D52DB20C487D}"/>
              </a:ext>
            </a:extLst>
          </p:cNvPr>
          <p:cNvSpPr>
            <a:spLocks noGrp="1"/>
          </p:cNvSpPr>
          <p:nvPr>
            <p:ph type="body" sz="quarter" idx="35"/>
          </p:nvPr>
        </p:nvSpPr>
        <p:spPr>
          <a:xfrm>
            <a:off x="6334226" y="4255131"/>
            <a:ext cx="1752600" cy="241460"/>
          </a:xfrm>
          <a:prstGeom prst="rect">
            <a:avLst/>
          </a:prstGeom>
        </p:spPr>
        <p:txBody>
          <a:bodyPr>
            <a:noAutofit/>
          </a:bodyPr>
          <a:lstStyle>
            <a:lvl1pPr marL="0" indent="0">
              <a:buNone/>
              <a:defRPr sz="16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stStyle>
          <a:p>
            <a:pPr lvl="0"/>
            <a:r>
              <a:rPr lang="en-US"/>
              <a:t>Click to edit Master text styles</a:t>
            </a:r>
          </a:p>
        </p:txBody>
      </p:sp>
      <p:sp>
        <p:nvSpPr>
          <p:cNvPr id="24" name="Text Placeholder 12">
            <a:extLst>
              <a:ext uri="{FF2B5EF4-FFF2-40B4-BE49-F238E27FC236}">
                <a16:creationId xmlns:a16="http://schemas.microsoft.com/office/drawing/2014/main" id="{BBC7EE62-DC75-5544-A33F-A8784C5DA2F0}"/>
              </a:ext>
            </a:extLst>
          </p:cNvPr>
          <p:cNvSpPr>
            <a:spLocks noGrp="1"/>
          </p:cNvSpPr>
          <p:nvPr>
            <p:ph type="body" sz="quarter" idx="36"/>
          </p:nvPr>
        </p:nvSpPr>
        <p:spPr>
          <a:xfrm>
            <a:off x="8605788" y="4255131"/>
            <a:ext cx="1752600" cy="241460"/>
          </a:xfrm>
          <a:prstGeom prst="rect">
            <a:avLst/>
          </a:prstGeom>
        </p:spPr>
        <p:txBody>
          <a:bodyPr>
            <a:noAutofit/>
          </a:bodyPr>
          <a:lstStyle>
            <a:lvl1pPr marL="0" indent="0">
              <a:buNone/>
              <a:defRPr sz="16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stStyle>
          <a:p>
            <a:pPr lvl="0"/>
            <a:r>
              <a:rPr lang="en-US"/>
              <a:t>Click to edit Master text styles</a:t>
            </a:r>
          </a:p>
        </p:txBody>
      </p:sp>
      <p:sp>
        <p:nvSpPr>
          <p:cNvPr id="25" name="Text Placeholder 12">
            <a:extLst>
              <a:ext uri="{FF2B5EF4-FFF2-40B4-BE49-F238E27FC236}">
                <a16:creationId xmlns:a16="http://schemas.microsoft.com/office/drawing/2014/main" id="{40D1916E-626C-A746-B5BF-E5C1CF0173B2}"/>
              </a:ext>
            </a:extLst>
          </p:cNvPr>
          <p:cNvSpPr>
            <a:spLocks noGrp="1"/>
          </p:cNvSpPr>
          <p:nvPr>
            <p:ph type="body" sz="quarter" idx="37"/>
          </p:nvPr>
        </p:nvSpPr>
        <p:spPr>
          <a:xfrm>
            <a:off x="1752601" y="4560722"/>
            <a:ext cx="1752600" cy="241460"/>
          </a:xfrm>
          <a:prstGeom prst="rect">
            <a:avLst/>
          </a:prstGeom>
        </p:spPr>
        <p:txBody>
          <a:bodyPr>
            <a:noAutofit/>
          </a:bodyPr>
          <a:lstStyle>
            <a:lvl1pPr marL="0" indent="0">
              <a:buNone/>
              <a:defRPr sz="1200" b="1" i="0">
                <a:solidFill>
                  <a:schemeClr val="tx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26" name="Text Placeholder 12">
            <a:extLst>
              <a:ext uri="{FF2B5EF4-FFF2-40B4-BE49-F238E27FC236}">
                <a16:creationId xmlns:a16="http://schemas.microsoft.com/office/drawing/2014/main" id="{3FBC2EFC-F06E-604D-86F8-2BDED1754063}"/>
              </a:ext>
            </a:extLst>
          </p:cNvPr>
          <p:cNvSpPr>
            <a:spLocks noGrp="1"/>
          </p:cNvSpPr>
          <p:nvPr>
            <p:ph type="body" sz="quarter" idx="38"/>
          </p:nvPr>
        </p:nvSpPr>
        <p:spPr>
          <a:xfrm>
            <a:off x="1752601" y="4791728"/>
            <a:ext cx="1752600" cy="241460"/>
          </a:xfrm>
          <a:prstGeom prst="rect">
            <a:avLst/>
          </a:prstGeom>
        </p:spPr>
        <p:txBody>
          <a:bodyPr>
            <a:normAutofit/>
          </a:bodyPr>
          <a:lstStyle>
            <a:lvl1pPr marL="0" indent="0">
              <a:buNone/>
              <a:defRPr sz="1000" b="1" i="0">
                <a:solidFill>
                  <a:schemeClr val="bg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27" name="Text Placeholder 12">
            <a:extLst>
              <a:ext uri="{FF2B5EF4-FFF2-40B4-BE49-F238E27FC236}">
                <a16:creationId xmlns:a16="http://schemas.microsoft.com/office/drawing/2014/main" id="{C7BBC29C-454D-004A-8386-2CAD5B85D7FB}"/>
              </a:ext>
            </a:extLst>
          </p:cNvPr>
          <p:cNvSpPr>
            <a:spLocks noGrp="1"/>
          </p:cNvSpPr>
          <p:nvPr>
            <p:ph type="body" sz="quarter" idx="39"/>
          </p:nvPr>
        </p:nvSpPr>
        <p:spPr>
          <a:xfrm>
            <a:off x="4033788" y="4560722"/>
            <a:ext cx="1752600" cy="241460"/>
          </a:xfrm>
          <a:prstGeom prst="rect">
            <a:avLst/>
          </a:prstGeom>
        </p:spPr>
        <p:txBody>
          <a:bodyPr>
            <a:noAutofit/>
          </a:bodyPr>
          <a:lstStyle>
            <a:lvl1pPr marL="0" indent="0">
              <a:buNone/>
              <a:defRPr sz="1200" b="1" i="0">
                <a:solidFill>
                  <a:schemeClr val="tx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28" name="Text Placeholder 12">
            <a:extLst>
              <a:ext uri="{FF2B5EF4-FFF2-40B4-BE49-F238E27FC236}">
                <a16:creationId xmlns:a16="http://schemas.microsoft.com/office/drawing/2014/main" id="{948B43A6-B02C-D845-97D5-E2D3FAED69C6}"/>
              </a:ext>
            </a:extLst>
          </p:cNvPr>
          <p:cNvSpPr>
            <a:spLocks noGrp="1"/>
          </p:cNvSpPr>
          <p:nvPr>
            <p:ph type="body" sz="quarter" idx="40"/>
          </p:nvPr>
        </p:nvSpPr>
        <p:spPr>
          <a:xfrm>
            <a:off x="4033788" y="4791728"/>
            <a:ext cx="1752600" cy="241460"/>
          </a:xfrm>
          <a:prstGeom prst="rect">
            <a:avLst/>
          </a:prstGeom>
        </p:spPr>
        <p:txBody>
          <a:bodyPr>
            <a:normAutofit/>
          </a:bodyPr>
          <a:lstStyle>
            <a:lvl1pPr marL="0" indent="0">
              <a:buNone/>
              <a:defRPr sz="1000" b="1" i="0">
                <a:solidFill>
                  <a:schemeClr val="bg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29" name="Text Placeholder 12">
            <a:extLst>
              <a:ext uri="{FF2B5EF4-FFF2-40B4-BE49-F238E27FC236}">
                <a16:creationId xmlns:a16="http://schemas.microsoft.com/office/drawing/2014/main" id="{BDC74F50-643D-B040-ADCD-F292574D45FE}"/>
              </a:ext>
            </a:extLst>
          </p:cNvPr>
          <p:cNvSpPr>
            <a:spLocks noGrp="1"/>
          </p:cNvSpPr>
          <p:nvPr>
            <p:ph type="body" sz="quarter" idx="41"/>
          </p:nvPr>
        </p:nvSpPr>
        <p:spPr>
          <a:xfrm>
            <a:off x="6334226" y="4560722"/>
            <a:ext cx="1752600" cy="241460"/>
          </a:xfrm>
          <a:prstGeom prst="rect">
            <a:avLst/>
          </a:prstGeom>
        </p:spPr>
        <p:txBody>
          <a:bodyPr>
            <a:noAutofit/>
          </a:bodyPr>
          <a:lstStyle>
            <a:lvl1pPr marL="0" indent="0">
              <a:buNone/>
              <a:defRPr sz="1200" b="1" i="0">
                <a:solidFill>
                  <a:schemeClr val="tx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30" name="Text Placeholder 12">
            <a:extLst>
              <a:ext uri="{FF2B5EF4-FFF2-40B4-BE49-F238E27FC236}">
                <a16:creationId xmlns:a16="http://schemas.microsoft.com/office/drawing/2014/main" id="{F68B9D3F-DD21-2E42-9AD3-00929F1633E0}"/>
              </a:ext>
            </a:extLst>
          </p:cNvPr>
          <p:cNvSpPr>
            <a:spLocks noGrp="1"/>
          </p:cNvSpPr>
          <p:nvPr>
            <p:ph type="body" sz="quarter" idx="42"/>
          </p:nvPr>
        </p:nvSpPr>
        <p:spPr>
          <a:xfrm>
            <a:off x="6334226" y="4791728"/>
            <a:ext cx="1752600" cy="241460"/>
          </a:xfrm>
          <a:prstGeom prst="rect">
            <a:avLst/>
          </a:prstGeom>
        </p:spPr>
        <p:txBody>
          <a:bodyPr>
            <a:normAutofit/>
          </a:bodyPr>
          <a:lstStyle>
            <a:lvl1pPr marL="0" indent="0">
              <a:buNone/>
              <a:defRPr sz="1000" b="1" i="0">
                <a:solidFill>
                  <a:schemeClr val="bg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31" name="Text Placeholder 12">
            <a:extLst>
              <a:ext uri="{FF2B5EF4-FFF2-40B4-BE49-F238E27FC236}">
                <a16:creationId xmlns:a16="http://schemas.microsoft.com/office/drawing/2014/main" id="{40515520-9F50-2C45-A2CD-0266C107D7D1}"/>
              </a:ext>
            </a:extLst>
          </p:cNvPr>
          <p:cNvSpPr>
            <a:spLocks noGrp="1"/>
          </p:cNvSpPr>
          <p:nvPr>
            <p:ph type="body" sz="quarter" idx="43"/>
          </p:nvPr>
        </p:nvSpPr>
        <p:spPr>
          <a:xfrm>
            <a:off x="8605788" y="4560722"/>
            <a:ext cx="1752600" cy="241460"/>
          </a:xfrm>
          <a:prstGeom prst="rect">
            <a:avLst/>
          </a:prstGeom>
        </p:spPr>
        <p:txBody>
          <a:bodyPr>
            <a:noAutofit/>
          </a:bodyPr>
          <a:lstStyle>
            <a:lvl1pPr marL="0" indent="0">
              <a:buNone/>
              <a:defRPr sz="1200" b="1" i="0">
                <a:solidFill>
                  <a:schemeClr val="tx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
        <p:nvSpPr>
          <p:cNvPr id="32" name="Text Placeholder 12">
            <a:extLst>
              <a:ext uri="{FF2B5EF4-FFF2-40B4-BE49-F238E27FC236}">
                <a16:creationId xmlns:a16="http://schemas.microsoft.com/office/drawing/2014/main" id="{8E1D17FC-B0FA-DD40-8E21-575EFC16D29A}"/>
              </a:ext>
            </a:extLst>
          </p:cNvPr>
          <p:cNvSpPr>
            <a:spLocks noGrp="1"/>
          </p:cNvSpPr>
          <p:nvPr>
            <p:ph type="body" sz="quarter" idx="44"/>
          </p:nvPr>
        </p:nvSpPr>
        <p:spPr>
          <a:xfrm>
            <a:off x="8605788" y="4791728"/>
            <a:ext cx="1752600" cy="241460"/>
          </a:xfrm>
          <a:prstGeom prst="rect">
            <a:avLst/>
          </a:prstGeom>
        </p:spPr>
        <p:txBody>
          <a:bodyPr>
            <a:normAutofit/>
          </a:bodyPr>
          <a:lstStyle>
            <a:lvl1pPr marL="0" indent="0">
              <a:buNone/>
              <a:defRPr sz="1000" b="1" i="0">
                <a:solidFill>
                  <a:schemeClr val="bg2"/>
                </a:solidFill>
                <a:latin typeface="Source Sans Pro SemiBold" panose="020B0503030403020204" pitchFamily="34" charset="0"/>
                <a:ea typeface="Source Sans Pro SemiBold" panose="020B0503030403020204" pitchFamily="34" charset="0"/>
                <a:cs typeface="Merriweather" panose="02000000000000000000" pitchFamily="2" charset="77"/>
              </a:defRPr>
            </a:lvl1pPr>
          </a:lstStyle>
          <a:p>
            <a:pPr lvl="0"/>
            <a:r>
              <a:rPr lang="en-US"/>
              <a:t>Edit Master text styles</a:t>
            </a:r>
          </a:p>
        </p:txBody>
      </p:sp>
    </p:spTree>
    <p:extLst>
      <p:ext uri="{BB962C8B-B14F-4D97-AF65-F5344CB8AC3E}">
        <p14:creationId xmlns:p14="http://schemas.microsoft.com/office/powerpoint/2010/main" val="227505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Single">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DCDF1567-20C5-4C99-B36D-9D6FA5BEB3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5897" r="38168" b="67880"/>
          <a:stretch>
            <a:fillRect/>
          </a:stretch>
        </p:blipFill>
        <p:spPr bwMode="auto">
          <a:xfrm>
            <a:off x="0" y="0"/>
            <a:ext cx="12192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C63225F-8E0F-4364-AF63-A6D87CEB76F5}"/>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9">
            <a:extLst>
              <a:ext uri="{FF2B5EF4-FFF2-40B4-BE49-F238E27FC236}">
                <a16:creationId xmlns:a16="http://schemas.microsoft.com/office/drawing/2014/main" id="{83E3928D-1080-43E3-9D29-1BB6755D826E}"/>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A6A3840F-23AD-4649-B3F0-453EEB611DB2}"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8" name="Picture 5">
            <a:extLst>
              <a:ext uri="{FF2B5EF4-FFF2-40B4-BE49-F238E27FC236}">
                <a16:creationId xmlns:a16="http://schemas.microsoft.com/office/drawing/2014/main" id="{88CF9654-5E86-46FA-B839-F2F48E22DE45}"/>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828C948D-BF49-49AA-B636-7CCFA4880988}"/>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11" name="Title 1">
            <a:extLst>
              <a:ext uri="{FF2B5EF4-FFF2-40B4-BE49-F238E27FC236}">
                <a16:creationId xmlns:a16="http://schemas.microsoft.com/office/drawing/2014/main" id="{E3A7ABA6-1909-CD46-9EB7-6F8F514BB8A9}"/>
              </a:ext>
            </a:extLst>
          </p:cNvPr>
          <p:cNvSpPr>
            <a:spLocks noGrp="1"/>
          </p:cNvSpPr>
          <p:nvPr>
            <p:ph type="title"/>
          </p:nvPr>
        </p:nvSpPr>
        <p:spPr>
          <a:xfrm>
            <a:off x="0" y="861995"/>
            <a:ext cx="12192000" cy="662005"/>
          </a:xfrm>
          <a:prstGeom prst="rect">
            <a:avLst/>
          </a:prstGeom>
        </p:spPr>
        <p:txBody>
          <a:bodyPr/>
          <a:lstStyle>
            <a:lvl1pPr algn="ctr">
              <a:defRPr sz="3600" b="1" i="0">
                <a:solidFill>
                  <a:schemeClr val="bg1"/>
                </a:solidFill>
                <a:latin typeface="Merriweather" panose="02000000000000000000" pitchFamily="2" charset="77"/>
                <a:cs typeface="Merriweather" panose="02000000000000000000" pitchFamily="2" charset="77"/>
              </a:defRPr>
            </a:lvl1pPr>
          </a:lstStyle>
          <a:p>
            <a:r>
              <a:rPr lang="en-US"/>
              <a:t>Click to edit Master title style</a:t>
            </a:r>
          </a:p>
        </p:txBody>
      </p:sp>
      <p:sp>
        <p:nvSpPr>
          <p:cNvPr id="12" name="Text Placeholder 8">
            <a:extLst>
              <a:ext uri="{FF2B5EF4-FFF2-40B4-BE49-F238E27FC236}">
                <a16:creationId xmlns:a16="http://schemas.microsoft.com/office/drawing/2014/main" id="{2BA5C27C-7457-0846-969B-7EFE298B1405}"/>
              </a:ext>
            </a:extLst>
          </p:cNvPr>
          <p:cNvSpPr>
            <a:spLocks noGrp="1"/>
          </p:cNvSpPr>
          <p:nvPr>
            <p:ph type="body" sz="quarter" idx="15"/>
          </p:nvPr>
        </p:nvSpPr>
        <p:spPr>
          <a:xfrm>
            <a:off x="0" y="609600"/>
            <a:ext cx="12192000" cy="252395"/>
          </a:xfrm>
          <a:prstGeom prst="rect">
            <a:avLst/>
          </a:prstGeom>
        </p:spPr>
        <p:txBody>
          <a:bodyPr/>
          <a:lstStyle>
            <a:lvl1pPr marL="0" indent="0" algn="ctr">
              <a:buNone/>
              <a:defRPr sz="12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8" name="Text Placeholder 12">
            <a:extLst>
              <a:ext uri="{FF2B5EF4-FFF2-40B4-BE49-F238E27FC236}">
                <a16:creationId xmlns:a16="http://schemas.microsoft.com/office/drawing/2014/main" id="{746CF170-205F-4B46-BF3A-619D9602ADB0}"/>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166983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 Timeli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909374-C5C8-4524-963B-65DA2728144F}"/>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a:extLst>
              <a:ext uri="{FF2B5EF4-FFF2-40B4-BE49-F238E27FC236}">
                <a16:creationId xmlns:a16="http://schemas.microsoft.com/office/drawing/2014/main" id="{D338A822-B171-4846-A4BD-97012F430C54}"/>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9">
            <a:extLst>
              <a:ext uri="{FF2B5EF4-FFF2-40B4-BE49-F238E27FC236}">
                <a16:creationId xmlns:a16="http://schemas.microsoft.com/office/drawing/2014/main" id="{6483DE6E-A3DC-40A3-9FA0-7BDE08CCF510}"/>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7A550690-98A8-4A40-B4E1-D5C65C338AF0}"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8" name="Picture 5">
            <a:extLst>
              <a:ext uri="{FF2B5EF4-FFF2-40B4-BE49-F238E27FC236}">
                <a16:creationId xmlns:a16="http://schemas.microsoft.com/office/drawing/2014/main" id="{ADC5A996-C5C1-483F-B485-7A042DA9086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B48A29FB-29AC-4509-86B2-738896ED86E6}"/>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10" name="Text Placeholder 12">
            <a:extLst>
              <a:ext uri="{FF2B5EF4-FFF2-40B4-BE49-F238E27FC236}">
                <a16:creationId xmlns:a16="http://schemas.microsoft.com/office/drawing/2014/main" id="{81B160C9-E249-7048-9605-F1F95E1C8FF4}"/>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2" name="Title 1">
            <a:extLst>
              <a:ext uri="{FF2B5EF4-FFF2-40B4-BE49-F238E27FC236}">
                <a16:creationId xmlns:a16="http://schemas.microsoft.com/office/drawing/2014/main" id="{A38FFEE6-9D65-6346-BB57-08D924CEE972}"/>
              </a:ext>
            </a:extLst>
          </p:cNvPr>
          <p:cNvSpPr>
            <a:spLocks noGrp="1"/>
          </p:cNvSpPr>
          <p:nvPr>
            <p:ph type="title"/>
          </p:nvPr>
        </p:nvSpPr>
        <p:spPr>
          <a:xfrm>
            <a:off x="5943600" y="2091530"/>
            <a:ext cx="3810000" cy="1325563"/>
          </a:xfrm>
          <a:prstGeom prst="rect">
            <a:avLst/>
          </a:prstGeom>
        </p:spPr>
        <p:txBody>
          <a:bodyPr anchor="b"/>
          <a:lstStyle>
            <a:lvl1pPr algn="l">
              <a:defRPr sz="28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13" name="Text Placeholder 11">
            <a:extLst>
              <a:ext uri="{FF2B5EF4-FFF2-40B4-BE49-F238E27FC236}">
                <a16:creationId xmlns:a16="http://schemas.microsoft.com/office/drawing/2014/main" id="{7F002BDF-B721-1040-84B2-64D72FDA59BD}"/>
              </a:ext>
            </a:extLst>
          </p:cNvPr>
          <p:cNvSpPr>
            <a:spLocks noGrp="1"/>
          </p:cNvSpPr>
          <p:nvPr>
            <p:ph type="body" sz="quarter" idx="14"/>
          </p:nvPr>
        </p:nvSpPr>
        <p:spPr>
          <a:xfrm>
            <a:off x="5942682" y="3928266"/>
            <a:ext cx="3810918" cy="1177134"/>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Tree>
    <p:extLst>
      <p:ext uri="{BB962C8B-B14F-4D97-AF65-F5344CB8AC3E}">
        <p14:creationId xmlns:p14="http://schemas.microsoft.com/office/powerpoint/2010/main" val="169949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 Logo">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D1B3BB80-1E1F-447C-BBC4-B6263E7C8A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a:extLst>
              <a:ext uri="{FF2B5EF4-FFF2-40B4-BE49-F238E27FC236}">
                <a16:creationId xmlns:a16="http://schemas.microsoft.com/office/drawing/2014/main" id="{7792A61B-2D98-8849-90AF-788BD843F545}"/>
              </a:ext>
            </a:extLst>
          </p:cNvPr>
          <p:cNvSpPr>
            <a:spLocks noGrp="1"/>
          </p:cNvSpPr>
          <p:nvPr>
            <p:ph type="pic" sz="quarter" idx="10"/>
          </p:nvPr>
        </p:nvSpPr>
        <p:spPr>
          <a:xfrm>
            <a:off x="4991100" y="4343400"/>
            <a:ext cx="2247900" cy="1219200"/>
          </a:xfrm>
          <a:prstGeom prst="rect">
            <a:avLst/>
          </a:prstGeom>
        </p:spPr>
        <p:txBody>
          <a:bodyPr rtlCol="0">
            <a:normAutofit/>
          </a:bodyPr>
          <a:lstStyle>
            <a:lvl1pPr>
              <a:defRPr sz="1600"/>
            </a:lvl1pPr>
          </a:lstStyle>
          <a:p>
            <a:pPr lvl="0"/>
            <a:endParaRPr lang="en-US" noProof="0"/>
          </a:p>
        </p:txBody>
      </p:sp>
      <p:pic>
        <p:nvPicPr>
          <p:cNvPr id="4" name="Picture 4">
            <a:extLst>
              <a:ext uri="{FF2B5EF4-FFF2-40B4-BE49-F238E27FC236}">
                <a16:creationId xmlns:a16="http://schemas.microsoft.com/office/drawing/2014/main" id="{F2E4B9D7-CE84-4AED-83C3-98F36AE43A7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3950" y="1762707"/>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968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ere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5F8592-C680-4290-958A-A4C840A5699D}"/>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48">
            <a:extLst>
              <a:ext uri="{FF2B5EF4-FFF2-40B4-BE49-F238E27FC236}">
                <a16:creationId xmlns:a16="http://schemas.microsoft.com/office/drawing/2014/main" id="{EF116938-EDBB-4A2F-8C26-EC1F1C3C33A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a:extLst>
              <a:ext uri="{FF2B5EF4-FFF2-40B4-BE49-F238E27FC236}">
                <a16:creationId xmlns:a16="http://schemas.microsoft.com/office/drawing/2014/main" id="{9982B06C-C10B-4037-8C01-A6CD3C339A6C}"/>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AF8114A6-A0F0-425B-8777-E284ECAAFC52}"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0" name="Straight Connector 9">
            <a:extLst>
              <a:ext uri="{FF2B5EF4-FFF2-40B4-BE49-F238E27FC236}">
                <a16:creationId xmlns:a16="http://schemas.microsoft.com/office/drawing/2014/main" id="{CF1733A7-9F10-4E7F-A7AB-8DD47B5ABEA2}"/>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8">
            <a:extLst>
              <a:ext uri="{FF2B5EF4-FFF2-40B4-BE49-F238E27FC236}">
                <a16:creationId xmlns:a16="http://schemas.microsoft.com/office/drawing/2014/main" id="{8E6F9242-77B8-4F15-A645-E1C7B671288D}"/>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3" name="Title 1">
            <a:extLst>
              <a:ext uri="{FF2B5EF4-FFF2-40B4-BE49-F238E27FC236}">
                <a16:creationId xmlns:a16="http://schemas.microsoft.com/office/drawing/2014/main" id="{3A6CBC36-C3E8-A640-964C-477FA06ADFFA}"/>
              </a:ext>
            </a:extLst>
          </p:cNvPr>
          <p:cNvSpPr>
            <a:spLocks noGrp="1"/>
          </p:cNvSpPr>
          <p:nvPr>
            <p:ph type="title"/>
          </p:nvPr>
        </p:nvSpPr>
        <p:spPr>
          <a:xfrm>
            <a:off x="646847" y="861995"/>
            <a:ext cx="10810876" cy="616237"/>
          </a:xfrm>
          <a:prstGeom prst="rect">
            <a:avLst/>
          </a:prstGeom>
        </p:spPr>
        <p:txBody>
          <a:bodyPr/>
          <a:lstStyle>
            <a:lvl1pPr algn="ctr">
              <a:defRPr sz="3600" b="1" i="0">
                <a:solidFill>
                  <a:schemeClr val="tx1"/>
                </a:solidFill>
                <a:latin typeface="Merriweather" panose="02000000000000000000" pitchFamily="2" charset="77"/>
                <a:cs typeface="Merriweather" panose="02000000000000000000" pitchFamily="2" charset="77"/>
              </a:defRPr>
            </a:lvl1pPr>
          </a:lstStyle>
          <a:p>
            <a:r>
              <a:rPr lang="en-US"/>
              <a:t>Click to edit Master title style</a:t>
            </a:r>
          </a:p>
        </p:txBody>
      </p:sp>
      <p:sp>
        <p:nvSpPr>
          <p:cNvPr id="32" name="Text Placeholder 12">
            <a:extLst>
              <a:ext uri="{FF2B5EF4-FFF2-40B4-BE49-F238E27FC236}">
                <a16:creationId xmlns:a16="http://schemas.microsoft.com/office/drawing/2014/main" id="{66F43206-9038-EB4B-8860-2C60356638A8}"/>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35" name="Text Placeholder 8">
            <a:extLst>
              <a:ext uri="{FF2B5EF4-FFF2-40B4-BE49-F238E27FC236}">
                <a16:creationId xmlns:a16="http://schemas.microsoft.com/office/drawing/2014/main" id="{099AB578-EF14-E646-919F-FF69EDA71750}"/>
              </a:ext>
            </a:extLst>
          </p:cNvPr>
          <p:cNvSpPr>
            <a:spLocks noGrp="1"/>
          </p:cNvSpPr>
          <p:nvPr>
            <p:ph type="body" sz="quarter" idx="36"/>
          </p:nvPr>
        </p:nvSpPr>
        <p:spPr>
          <a:xfrm>
            <a:off x="646847" y="502100"/>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4" name="Text Placeholder 11">
            <a:extLst>
              <a:ext uri="{FF2B5EF4-FFF2-40B4-BE49-F238E27FC236}">
                <a16:creationId xmlns:a16="http://schemas.microsoft.com/office/drawing/2014/main" id="{563ABC0B-4D99-0446-B543-278C723E7B28}"/>
              </a:ext>
            </a:extLst>
          </p:cNvPr>
          <p:cNvSpPr>
            <a:spLocks noGrp="1"/>
          </p:cNvSpPr>
          <p:nvPr>
            <p:ph type="body" sz="quarter" idx="14"/>
          </p:nvPr>
        </p:nvSpPr>
        <p:spPr>
          <a:xfrm>
            <a:off x="381000" y="1957405"/>
            <a:ext cx="106680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4">
            <a:extLst>
              <a:ext uri="{FF2B5EF4-FFF2-40B4-BE49-F238E27FC236}">
                <a16:creationId xmlns:a16="http://schemas.microsoft.com/office/drawing/2014/main" id="{7287A404-8B6B-4A6B-8790-1AEC322267CA}"/>
              </a:ext>
            </a:extLst>
          </p:cNvPr>
          <p:cNvSpPr>
            <a:spLocks noGrp="1"/>
          </p:cNvSpPr>
          <p:nvPr>
            <p:ph type="body" sz="quarter" idx="15"/>
          </p:nvPr>
        </p:nvSpPr>
        <p:spPr>
          <a:xfrm>
            <a:off x="373912" y="1499816"/>
            <a:ext cx="10674660" cy="457590"/>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839849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ntered Content - 3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EE1C6E-3B99-454B-BCA9-8718E41A192F}"/>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48">
            <a:extLst>
              <a:ext uri="{FF2B5EF4-FFF2-40B4-BE49-F238E27FC236}">
                <a16:creationId xmlns:a16="http://schemas.microsoft.com/office/drawing/2014/main" id="{B28449C9-3966-4F26-901F-0BA6372C0D6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a:extLst>
              <a:ext uri="{FF2B5EF4-FFF2-40B4-BE49-F238E27FC236}">
                <a16:creationId xmlns:a16="http://schemas.microsoft.com/office/drawing/2014/main" id="{72BE2419-0CC9-4B32-AABC-6D0236DE4785}"/>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5C7E4C66-4EA7-4477-8095-2486240BA439}"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4" name="Straight Connector 13">
            <a:extLst>
              <a:ext uri="{FF2B5EF4-FFF2-40B4-BE49-F238E27FC236}">
                <a16:creationId xmlns:a16="http://schemas.microsoft.com/office/drawing/2014/main" id="{2DEB726B-A11E-4C6B-B697-DF0ABB7DD9E4}"/>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245C62CA-3C81-4323-82F9-FB410BEBF4EC}"/>
              </a:ext>
            </a:extLst>
          </p:cNvPr>
          <p:cNvSpPr txBox="1">
            <a:spLocks/>
          </p:cNvSpPr>
          <p:nvPr userDrawn="1"/>
        </p:nvSpPr>
        <p:spPr>
          <a:xfrm>
            <a:off x="762000" y="4343400"/>
            <a:ext cx="2819400" cy="306388"/>
          </a:xfrm>
          <a:prstGeom prst="rect">
            <a:avLst/>
          </a:prstGeom>
        </p:spPr>
        <p:txBody>
          <a:bodyPr/>
          <a:lstStyle>
            <a:lvl1pPr algn="ctr" rtl="0" eaLnBrk="0" fontAlgn="base" hangingPunct="0">
              <a:lnSpc>
                <a:spcPct val="90000"/>
              </a:lnSpc>
              <a:spcBef>
                <a:spcPct val="0"/>
              </a:spcBef>
              <a:spcAft>
                <a:spcPct val="0"/>
              </a:spcAft>
              <a:defRPr sz="3600" b="1" i="0" kern="1200">
                <a:solidFill>
                  <a:schemeClr val="tx1"/>
                </a:solidFill>
                <a:latin typeface="Merriweather" panose="02000000000000000000" pitchFamily="2" charset="77"/>
                <a:ea typeface="+mj-ea"/>
                <a:cs typeface="Merriweather" panose="02000000000000000000" pitchFamily="2" charset="77"/>
              </a:defRPr>
            </a:lvl1pPr>
            <a:lvl2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2pPr>
            <a:lvl3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3pPr>
            <a:lvl4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4pPr>
            <a:lvl5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l">
              <a:defRPr/>
            </a:pPr>
            <a:r>
              <a:rPr lang="en-US" sz="1400"/>
              <a:t>Click to edit Master title style</a:t>
            </a:r>
          </a:p>
        </p:txBody>
      </p:sp>
      <p:sp>
        <p:nvSpPr>
          <p:cNvPr id="19" name="Title 1">
            <a:extLst>
              <a:ext uri="{FF2B5EF4-FFF2-40B4-BE49-F238E27FC236}">
                <a16:creationId xmlns:a16="http://schemas.microsoft.com/office/drawing/2014/main" id="{81C91C39-14E8-4422-84E9-7A18520E2BAD}"/>
              </a:ext>
            </a:extLst>
          </p:cNvPr>
          <p:cNvSpPr txBox="1">
            <a:spLocks/>
          </p:cNvSpPr>
          <p:nvPr userDrawn="1"/>
        </p:nvSpPr>
        <p:spPr>
          <a:xfrm>
            <a:off x="4641850" y="4343400"/>
            <a:ext cx="2819400" cy="306388"/>
          </a:xfrm>
          <a:prstGeom prst="rect">
            <a:avLst/>
          </a:prstGeom>
        </p:spPr>
        <p:txBody>
          <a:bodyPr/>
          <a:lstStyle>
            <a:lvl1pPr algn="ctr" rtl="0" eaLnBrk="0" fontAlgn="base" hangingPunct="0">
              <a:lnSpc>
                <a:spcPct val="90000"/>
              </a:lnSpc>
              <a:spcBef>
                <a:spcPct val="0"/>
              </a:spcBef>
              <a:spcAft>
                <a:spcPct val="0"/>
              </a:spcAft>
              <a:defRPr sz="3600" b="1" i="0" kern="1200">
                <a:solidFill>
                  <a:schemeClr val="tx1"/>
                </a:solidFill>
                <a:latin typeface="Merriweather" panose="02000000000000000000" pitchFamily="2" charset="77"/>
                <a:ea typeface="+mj-ea"/>
                <a:cs typeface="Merriweather" panose="02000000000000000000" pitchFamily="2" charset="77"/>
              </a:defRPr>
            </a:lvl1pPr>
            <a:lvl2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2pPr>
            <a:lvl3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3pPr>
            <a:lvl4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4pPr>
            <a:lvl5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l">
              <a:defRPr/>
            </a:pPr>
            <a:r>
              <a:rPr lang="en-US" sz="1400"/>
              <a:t>Click to edit Master title style</a:t>
            </a:r>
          </a:p>
        </p:txBody>
      </p:sp>
      <p:sp>
        <p:nvSpPr>
          <p:cNvPr id="20" name="Title 1">
            <a:extLst>
              <a:ext uri="{FF2B5EF4-FFF2-40B4-BE49-F238E27FC236}">
                <a16:creationId xmlns:a16="http://schemas.microsoft.com/office/drawing/2014/main" id="{A73DEB90-ABDD-40F0-9B5D-DB83D54CB407}"/>
              </a:ext>
            </a:extLst>
          </p:cNvPr>
          <p:cNvSpPr txBox="1">
            <a:spLocks/>
          </p:cNvSpPr>
          <p:nvPr userDrawn="1"/>
        </p:nvSpPr>
        <p:spPr>
          <a:xfrm>
            <a:off x="8442325" y="4343400"/>
            <a:ext cx="2819400" cy="306388"/>
          </a:xfrm>
          <a:prstGeom prst="rect">
            <a:avLst/>
          </a:prstGeom>
        </p:spPr>
        <p:txBody>
          <a:bodyPr/>
          <a:lstStyle>
            <a:lvl1pPr algn="ctr" rtl="0" eaLnBrk="0" fontAlgn="base" hangingPunct="0">
              <a:lnSpc>
                <a:spcPct val="90000"/>
              </a:lnSpc>
              <a:spcBef>
                <a:spcPct val="0"/>
              </a:spcBef>
              <a:spcAft>
                <a:spcPct val="0"/>
              </a:spcAft>
              <a:defRPr sz="3600" b="1" i="0" kern="1200">
                <a:solidFill>
                  <a:schemeClr val="tx1"/>
                </a:solidFill>
                <a:latin typeface="Merriweather" panose="02000000000000000000" pitchFamily="2" charset="77"/>
                <a:ea typeface="+mj-ea"/>
                <a:cs typeface="Merriweather" panose="02000000000000000000" pitchFamily="2" charset="77"/>
              </a:defRPr>
            </a:lvl1pPr>
            <a:lvl2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2pPr>
            <a:lvl3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3pPr>
            <a:lvl4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4pPr>
            <a:lvl5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l">
              <a:defRPr/>
            </a:pPr>
            <a:r>
              <a:rPr lang="en-US" sz="1400"/>
              <a:t>Click to edit Master title style</a:t>
            </a:r>
          </a:p>
        </p:txBody>
      </p:sp>
      <p:sp>
        <p:nvSpPr>
          <p:cNvPr id="21" name="TextBox 11">
            <a:extLst>
              <a:ext uri="{FF2B5EF4-FFF2-40B4-BE49-F238E27FC236}">
                <a16:creationId xmlns:a16="http://schemas.microsoft.com/office/drawing/2014/main" id="{1B5B1122-4F84-4403-ABD6-271E4BA506EA}"/>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3" name="Title 1">
            <a:extLst>
              <a:ext uri="{FF2B5EF4-FFF2-40B4-BE49-F238E27FC236}">
                <a16:creationId xmlns:a16="http://schemas.microsoft.com/office/drawing/2014/main" id="{3A6CBC36-C3E8-A640-964C-477FA06ADFFA}"/>
              </a:ext>
            </a:extLst>
          </p:cNvPr>
          <p:cNvSpPr>
            <a:spLocks noGrp="1"/>
          </p:cNvSpPr>
          <p:nvPr>
            <p:ph type="title"/>
          </p:nvPr>
        </p:nvSpPr>
        <p:spPr>
          <a:xfrm>
            <a:off x="646847" y="861995"/>
            <a:ext cx="10810876" cy="616237"/>
          </a:xfrm>
          <a:prstGeom prst="rect">
            <a:avLst/>
          </a:prstGeom>
        </p:spPr>
        <p:txBody>
          <a:bodyPr/>
          <a:lstStyle>
            <a:lvl1pPr algn="ctr">
              <a:defRPr sz="3600" b="1" i="0">
                <a:solidFill>
                  <a:schemeClr val="tx1"/>
                </a:solidFill>
                <a:latin typeface="Merriweather" panose="02000000000000000000" pitchFamily="2" charset="77"/>
                <a:cs typeface="Merriweather" panose="02000000000000000000" pitchFamily="2" charset="77"/>
              </a:defRPr>
            </a:lvl1pPr>
          </a:lstStyle>
          <a:p>
            <a:r>
              <a:rPr lang="en-US"/>
              <a:t>Click to edit Master title style</a:t>
            </a:r>
          </a:p>
        </p:txBody>
      </p:sp>
      <p:sp>
        <p:nvSpPr>
          <p:cNvPr id="32" name="Text Placeholder 12">
            <a:extLst>
              <a:ext uri="{FF2B5EF4-FFF2-40B4-BE49-F238E27FC236}">
                <a16:creationId xmlns:a16="http://schemas.microsoft.com/office/drawing/2014/main" id="{66F43206-9038-EB4B-8860-2C60356638A8}"/>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3" name="Text Placeholder 11">
            <a:extLst>
              <a:ext uri="{FF2B5EF4-FFF2-40B4-BE49-F238E27FC236}">
                <a16:creationId xmlns:a16="http://schemas.microsoft.com/office/drawing/2014/main" id="{85C1D45D-720E-A640-83F2-509FA523064E}"/>
              </a:ext>
            </a:extLst>
          </p:cNvPr>
          <p:cNvSpPr>
            <a:spLocks noGrp="1"/>
          </p:cNvSpPr>
          <p:nvPr>
            <p:ph type="body" sz="quarter" idx="33"/>
          </p:nvPr>
        </p:nvSpPr>
        <p:spPr>
          <a:xfrm>
            <a:off x="762000" y="4650073"/>
            <a:ext cx="2667000" cy="983089"/>
          </a:xfrm>
          <a:prstGeom prst="rect">
            <a:avLst/>
          </a:prstGeom>
        </p:spPr>
        <p:txBody>
          <a:bodyPr>
            <a:normAutofit/>
          </a:bodyPr>
          <a:lstStyle>
            <a:lvl1pPr marL="0" indent="0">
              <a:lnSpc>
                <a:spcPct val="100000"/>
              </a:lnSpc>
              <a:spcAft>
                <a:spcPts val="1500"/>
              </a:spcAft>
              <a:buClr>
                <a:schemeClr val="bg2"/>
              </a:buClr>
              <a:buSzPct val="82000"/>
              <a:buFont typeface="Wingdings" pitchFamily="2" charset="2"/>
              <a:buNone/>
              <a:defRPr sz="1400">
                <a:solidFill>
                  <a:schemeClr val="bg2"/>
                </a:solidFill>
              </a:defRPr>
            </a:lvl1pPr>
            <a:lvl2pPr marL="685800" indent="-228600">
              <a:lnSpc>
                <a:spcPct val="100000"/>
              </a:lnSpc>
              <a:spcAft>
                <a:spcPts val="1200"/>
              </a:spcAft>
              <a:buFont typeface="Wingdings" pitchFamily="2" charset="2"/>
              <a:buChar char="§"/>
              <a:defRPr sz="1600">
                <a:solidFill>
                  <a:schemeClr val="tx1"/>
                </a:solidFill>
              </a:defRPr>
            </a:lvl2pPr>
            <a:lvl3pPr marL="1143000" indent="-228600">
              <a:lnSpc>
                <a:spcPct val="100000"/>
              </a:lnSpc>
              <a:spcAft>
                <a:spcPts val="1200"/>
              </a:spcAft>
              <a:buFont typeface="Wingdings" pitchFamily="2" charset="2"/>
              <a:buChar char="§"/>
              <a:defRPr sz="1400">
                <a:solidFill>
                  <a:schemeClr val="bg2"/>
                </a:solidFill>
              </a:defRPr>
            </a:lvl3pPr>
            <a:lvl4pPr marL="1600200" indent="-228600">
              <a:lnSpc>
                <a:spcPct val="100000"/>
              </a:lnSpc>
              <a:spcAft>
                <a:spcPts val="1200"/>
              </a:spcAft>
              <a:buFont typeface="Wingdings" pitchFamily="2" charset="2"/>
              <a:buChar char="§"/>
              <a:defRPr sz="1200">
                <a:solidFill>
                  <a:schemeClr val="bg2"/>
                </a:solidFill>
              </a:defRPr>
            </a:lvl4pPr>
            <a:lvl5pPr marL="2057400" indent="-228600">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4EA7F277-C9B7-044F-8C9A-677C2B0656E4}"/>
              </a:ext>
            </a:extLst>
          </p:cNvPr>
          <p:cNvSpPr>
            <a:spLocks noGrp="1"/>
          </p:cNvSpPr>
          <p:nvPr>
            <p:ph type="body" sz="quarter" idx="34"/>
          </p:nvPr>
        </p:nvSpPr>
        <p:spPr>
          <a:xfrm>
            <a:off x="4642585" y="4650073"/>
            <a:ext cx="2667000" cy="983089"/>
          </a:xfrm>
          <a:prstGeom prst="rect">
            <a:avLst/>
          </a:prstGeom>
        </p:spPr>
        <p:txBody>
          <a:bodyPr>
            <a:normAutofit/>
          </a:bodyPr>
          <a:lstStyle>
            <a:lvl1pPr marL="0" indent="0">
              <a:lnSpc>
                <a:spcPct val="100000"/>
              </a:lnSpc>
              <a:spcAft>
                <a:spcPts val="1500"/>
              </a:spcAft>
              <a:buClr>
                <a:schemeClr val="bg2"/>
              </a:buClr>
              <a:buSzPct val="82000"/>
              <a:buFont typeface="Wingdings" pitchFamily="2" charset="2"/>
              <a:buNone/>
              <a:defRPr sz="1400">
                <a:solidFill>
                  <a:schemeClr val="bg2"/>
                </a:solidFill>
              </a:defRPr>
            </a:lvl1pPr>
            <a:lvl2pPr marL="685800" indent="-228600">
              <a:lnSpc>
                <a:spcPct val="100000"/>
              </a:lnSpc>
              <a:spcAft>
                <a:spcPts val="1200"/>
              </a:spcAft>
              <a:buFont typeface="Wingdings" pitchFamily="2" charset="2"/>
              <a:buChar char="§"/>
              <a:defRPr sz="1600">
                <a:solidFill>
                  <a:schemeClr val="tx1"/>
                </a:solidFill>
              </a:defRPr>
            </a:lvl2pPr>
            <a:lvl3pPr marL="1143000" indent="-228600">
              <a:lnSpc>
                <a:spcPct val="100000"/>
              </a:lnSpc>
              <a:spcAft>
                <a:spcPts val="1200"/>
              </a:spcAft>
              <a:buFont typeface="Wingdings" pitchFamily="2" charset="2"/>
              <a:buChar char="§"/>
              <a:defRPr sz="1400">
                <a:solidFill>
                  <a:schemeClr val="bg2"/>
                </a:solidFill>
              </a:defRPr>
            </a:lvl3pPr>
            <a:lvl4pPr marL="1600200" indent="-228600">
              <a:lnSpc>
                <a:spcPct val="100000"/>
              </a:lnSpc>
              <a:spcAft>
                <a:spcPts val="1200"/>
              </a:spcAft>
              <a:buFont typeface="Wingdings" pitchFamily="2" charset="2"/>
              <a:buChar char="§"/>
              <a:defRPr sz="1200">
                <a:solidFill>
                  <a:schemeClr val="bg2"/>
                </a:solidFill>
              </a:defRPr>
            </a:lvl4pPr>
            <a:lvl5pPr marL="2057400" indent="-228600">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7" name="Text Placeholder 11">
            <a:extLst>
              <a:ext uri="{FF2B5EF4-FFF2-40B4-BE49-F238E27FC236}">
                <a16:creationId xmlns:a16="http://schemas.microsoft.com/office/drawing/2014/main" id="{72B0CAB4-F857-7044-8A03-4FC2D574DE1C}"/>
              </a:ext>
            </a:extLst>
          </p:cNvPr>
          <p:cNvSpPr>
            <a:spLocks noGrp="1"/>
          </p:cNvSpPr>
          <p:nvPr>
            <p:ph type="body" sz="quarter" idx="35"/>
          </p:nvPr>
        </p:nvSpPr>
        <p:spPr>
          <a:xfrm>
            <a:off x="8442960" y="4650073"/>
            <a:ext cx="2667000" cy="983089"/>
          </a:xfrm>
          <a:prstGeom prst="rect">
            <a:avLst/>
          </a:prstGeom>
        </p:spPr>
        <p:txBody>
          <a:bodyPr>
            <a:normAutofit/>
          </a:bodyPr>
          <a:lstStyle>
            <a:lvl1pPr marL="0" indent="0">
              <a:lnSpc>
                <a:spcPct val="100000"/>
              </a:lnSpc>
              <a:spcAft>
                <a:spcPts val="1500"/>
              </a:spcAft>
              <a:buClr>
                <a:schemeClr val="bg2"/>
              </a:buClr>
              <a:buSzPct val="82000"/>
              <a:buFont typeface="Wingdings" pitchFamily="2" charset="2"/>
              <a:buNone/>
              <a:defRPr sz="1400">
                <a:solidFill>
                  <a:schemeClr val="bg2"/>
                </a:solidFill>
              </a:defRPr>
            </a:lvl1pPr>
            <a:lvl2pPr marL="685800" indent="-228600">
              <a:lnSpc>
                <a:spcPct val="100000"/>
              </a:lnSpc>
              <a:spcAft>
                <a:spcPts val="1200"/>
              </a:spcAft>
              <a:buFont typeface="Wingdings" pitchFamily="2" charset="2"/>
              <a:buChar char="§"/>
              <a:defRPr sz="1600">
                <a:solidFill>
                  <a:schemeClr val="tx1"/>
                </a:solidFill>
              </a:defRPr>
            </a:lvl2pPr>
            <a:lvl3pPr marL="1143000" indent="-228600">
              <a:lnSpc>
                <a:spcPct val="100000"/>
              </a:lnSpc>
              <a:spcAft>
                <a:spcPts val="1200"/>
              </a:spcAft>
              <a:buFont typeface="Wingdings" pitchFamily="2" charset="2"/>
              <a:buChar char="§"/>
              <a:defRPr sz="1400">
                <a:solidFill>
                  <a:schemeClr val="bg2"/>
                </a:solidFill>
              </a:defRPr>
            </a:lvl3pPr>
            <a:lvl4pPr marL="1600200" indent="-228600">
              <a:lnSpc>
                <a:spcPct val="100000"/>
              </a:lnSpc>
              <a:spcAft>
                <a:spcPts val="1200"/>
              </a:spcAft>
              <a:buFont typeface="Wingdings" pitchFamily="2" charset="2"/>
              <a:buChar char="§"/>
              <a:defRPr sz="1200">
                <a:solidFill>
                  <a:schemeClr val="bg2"/>
                </a:solidFill>
              </a:defRPr>
            </a:lvl4pPr>
            <a:lvl5pPr marL="2057400" indent="-228600">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8" name="Text Placeholder 8">
            <a:extLst>
              <a:ext uri="{FF2B5EF4-FFF2-40B4-BE49-F238E27FC236}">
                <a16:creationId xmlns:a16="http://schemas.microsoft.com/office/drawing/2014/main" id="{10D2812E-B215-F54D-BAA2-AE2ED4103EB3}"/>
              </a:ext>
            </a:extLst>
          </p:cNvPr>
          <p:cNvSpPr>
            <a:spLocks noGrp="1"/>
          </p:cNvSpPr>
          <p:nvPr>
            <p:ph type="body" sz="quarter" idx="36"/>
          </p:nvPr>
        </p:nvSpPr>
        <p:spPr>
          <a:xfrm>
            <a:off x="646847" y="502100"/>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3" name="Text Placeholder 11">
            <a:extLst>
              <a:ext uri="{FF2B5EF4-FFF2-40B4-BE49-F238E27FC236}">
                <a16:creationId xmlns:a16="http://schemas.microsoft.com/office/drawing/2014/main" id="{64B24BC1-3411-474B-B58E-CB4931CDCE0F}"/>
              </a:ext>
            </a:extLst>
          </p:cNvPr>
          <p:cNvSpPr>
            <a:spLocks noGrp="1"/>
          </p:cNvSpPr>
          <p:nvPr>
            <p:ph type="body" sz="quarter" idx="14"/>
          </p:nvPr>
        </p:nvSpPr>
        <p:spPr>
          <a:xfrm>
            <a:off x="381000" y="2104583"/>
            <a:ext cx="10668000" cy="2053956"/>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Text Placeholder 14">
            <a:extLst>
              <a:ext uri="{FF2B5EF4-FFF2-40B4-BE49-F238E27FC236}">
                <a16:creationId xmlns:a16="http://schemas.microsoft.com/office/drawing/2014/main" id="{7E9A79B7-5979-4935-AD0A-3E529425772B}"/>
              </a:ext>
            </a:extLst>
          </p:cNvPr>
          <p:cNvSpPr>
            <a:spLocks noGrp="1"/>
          </p:cNvSpPr>
          <p:nvPr>
            <p:ph type="body" sz="quarter" idx="15"/>
          </p:nvPr>
        </p:nvSpPr>
        <p:spPr>
          <a:xfrm>
            <a:off x="373912" y="1537520"/>
            <a:ext cx="10674660" cy="517525"/>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881714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Imag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56F651-FED2-4601-AA25-02E06B0A0997}"/>
              </a:ext>
            </a:extLst>
          </p:cNvPr>
          <p:cNvSpPr/>
          <p:nvPr userDrawn="1"/>
        </p:nvSpPr>
        <p:spPr>
          <a:xfrm>
            <a:off x="1211580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a:extLst>
              <a:ext uri="{FF2B5EF4-FFF2-40B4-BE49-F238E27FC236}">
                <a16:creationId xmlns:a16="http://schemas.microsoft.com/office/drawing/2014/main" id="{18BE15BA-2198-401F-852F-158A120ABC3B}"/>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770D0D52-16FB-43A8-ACAD-FA09D7BFB0BE}"/>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D9E9DFE8-9325-4CD9-B772-30BCE16B545C}"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3"/>
          <p:cNvSpPr>
            <a:spLocks noGrp="1"/>
          </p:cNvSpPr>
          <p:nvPr>
            <p:ph type="pic" sz="quarter" idx="10"/>
          </p:nvPr>
        </p:nvSpPr>
        <p:spPr>
          <a:xfrm>
            <a:off x="0" y="0"/>
            <a:ext cx="6705600" cy="6858000"/>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8B54B814-47EE-AB4D-B4A0-7118A70FAD64}"/>
              </a:ext>
            </a:extLst>
          </p:cNvPr>
          <p:cNvSpPr>
            <a:spLocks noGrp="1"/>
          </p:cNvSpPr>
          <p:nvPr>
            <p:ph type="title"/>
          </p:nvPr>
        </p:nvSpPr>
        <p:spPr>
          <a:xfrm>
            <a:off x="6934200" y="1752600"/>
            <a:ext cx="4802188" cy="1325563"/>
          </a:xfrm>
          <a:prstGeom prst="rect">
            <a:avLst/>
          </a:prstGeom>
        </p:spPr>
        <p:txBody>
          <a:bodyPr/>
          <a:lstStyle>
            <a:lvl1pPr algn="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9" name="Text Placeholder 11">
            <a:extLst>
              <a:ext uri="{FF2B5EF4-FFF2-40B4-BE49-F238E27FC236}">
                <a16:creationId xmlns:a16="http://schemas.microsoft.com/office/drawing/2014/main" id="{DBBB05DD-0789-BA40-B77C-1D59701C8EE4}"/>
              </a:ext>
            </a:extLst>
          </p:cNvPr>
          <p:cNvSpPr>
            <a:spLocks noGrp="1"/>
          </p:cNvSpPr>
          <p:nvPr>
            <p:ph type="body" sz="quarter" idx="14"/>
          </p:nvPr>
        </p:nvSpPr>
        <p:spPr>
          <a:xfrm>
            <a:off x="6934200" y="3276600"/>
            <a:ext cx="4802188" cy="2743200"/>
          </a:xfrm>
          <a:prstGeom prst="rect">
            <a:avLst/>
          </a:prstGeom>
        </p:spPr>
        <p:txBody>
          <a:bodyPr/>
          <a:lstStyle>
            <a:lvl1pPr marL="228600" indent="-228600" algn="r">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gn="r">
              <a:lnSpc>
                <a:spcPct val="100000"/>
              </a:lnSpc>
              <a:spcAft>
                <a:spcPts val="1200"/>
              </a:spcAft>
              <a:buFont typeface="Wingdings" pitchFamily="2" charset="2"/>
              <a:buChar char="§"/>
              <a:defRPr sz="2000">
                <a:solidFill>
                  <a:schemeClr val="tx1"/>
                </a:solidFill>
              </a:defRPr>
            </a:lvl2pPr>
            <a:lvl3pPr marL="1143000" indent="-228600" algn="r">
              <a:lnSpc>
                <a:spcPct val="100000"/>
              </a:lnSpc>
              <a:spcAft>
                <a:spcPts val="1200"/>
              </a:spcAft>
              <a:buFont typeface="Wingdings" pitchFamily="2" charset="2"/>
              <a:buChar char="§"/>
              <a:defRPr sz="1800">
                <a:solidFill>
                  <a:schemeClr val="accent2"/>
                </a:solidFill>
              </a:defRPr>
            </a:lvl3pPr>
            <a:lvl4pPr marL="1600200" indent="-228600" algn="r">
              <a:lnSpc>
                <a:spcPct val="100000"/>
              </a:lnSpc>
              <a:spcAft>
                <a:spcPts val="1200"/>
              </a:spcAft>
              <a:buFont typeface="Wingdings" pitchFamily="2" charset="2"/>
              <a:buChar char="§"/>
              <a:defRPr sz="1800">
                <a:solidFill>
                  <a:schemeClr val="bg2"/>
                </a:solidFill>
              </a:defRPr>
            </a:lvl4pPr>
            <a:lvl5pPr marL="2057400" indent="-228600" algn="r">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419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 Content Al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67DDF6-3DF0-40C3-9EEF-8DA3641122A3}"/>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a:extLst>
              <a:ext uri="{FF2B5EF4-FFF2-40B4-BE49-F238E27FC236}">
                <a16:creationId xmlns:a16="http://schemas.microsoft.com/office/drawing/2014/main" id="{273B2BF3-EE76-4AED-AE7B-9320AFC1895F}"/>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a:extLst>
              <a:ext uri="{FF2B5EF4-FFF2-40B4-BE49-F238E27FC236}">
                <a16:creationId xmlns:a16="http://schemas.microsoft.com/office/drawing/2014/main" id="{D223B945-2B1C-4FE2-9F60-22DED2F1ADE5}"/>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024EF7D9-AE06-4ED1-90D0-DC22F54A6A0C}"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3"/>
          <p:cNvSpPr>
            <a:spLocks noGrp="1"/>
          </p:cNvSpPr>
          <p:nvPr>
            <p:ph type="pic" sz="quarter" idx="10"/>
          </p:nvPr>
        </p:nvSpPr>
        <p:spPr>
          <a:xfrm>
            <a:off x="5486400" y="0"/>
            <a:ext cx="6705600" cy="6858000"/>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8B54B814-47EE-AB4D-B4A0-7118A70FAD64}"/>
              </a:ext>
            </a:extLst>
          </p:cNvPr>
          <p:cNvSpPr>
            <a:spLocks noGrp="1"/>
          </p:cNvSpPr>
          <p:nvPr>
            <p:ph type="title"/>
          </p:nvPr>
        </p:nvSpPr>
        <p:spPr>
          <a:xfrm>
            <a:off x="380665" y="1752600"/>
            <a:ext cx="4802188" cy="1325563"/>
          </a:xfrm>
          <a:prstGeom prst="rect">
            <a:avLst/>
          </a:prstGeom>
        </p:spPr>
        <p:txBody>
          <a:bodyPr/>
          <a:lstStyle>
            <a:lvl1pPr algn="l">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9" name="Text Placeholder 11">
            <a:extLst>
              <a:ext uri="{FF2B5EF4-FFF2-40B4-BE49-F238E27FC236}">
                <a16:creationId xmlns:a16="http://schemas.microsoft.com/office/drawing/2014/main" id="{A083C8A4-D3CE-8B46-9D75-89D511805BA4}"/>
              </a:ext>
            </a:extLst>
          </p:cNvPr>
          <p:cNvSpPr>
            <a:spLocks noGrp="1"/>
          </p:cNvSpPr>
          <p:nvPr>
            <p:ph type="body" sz="quarter" idx="14"/>
          </p:nvPr>
        </p:nvSpPr>
        <p:spPr>
          <a:xfrm>
            <a:off x="381000" y="3200400"/>
            <a:ext cx="4800600" cy="26670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195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Image +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F2BDEA-A5C6-487C-90E5-9458CBE450F0}"/>
              </a:ext>
            </a:extLst>
          </p:cNvPr>
          <p:cNvSpPr/>
          <p:nvPr userDrawn="1"/>
        </p:nvSpPr>
        <p:spPr>
          <a:xfrm>
            <a:off x="1211580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25">
            <a:extLst>
              <a:ext uri="{FF2B5EF4-FFF2-40B4-BE49-F238E27FC236}">
                <a16:creationId xmlns:a16="http://schemas.microsoft.com/office/drawing/2014/main" id="{93B7398C-A947-4955-9549-55D4BC15753F}"/>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a:extLst>
              <a:ext uri="{FF2B5EF4-FFF2-40B4-BE49-F238E27FC236}">
                <a16:creationId xmlns:a16="http://schemas.microsoft.com/office/drawing/2014/main" id="{6282815B-71AD-4D89-ACDA-D1201EF4A760}"/>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6412EBC6-75D4-4A03-88C1-96B6FD056D02}"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3"/>
          <p:cNvSpPr>
            <a:spLocks noGrp="1"/>
          </p:cNvSpPr>
          <p:nvPr>
            <p:ph type="pic" sz="quarter" idx="10"/>
          </p:nvPr>
        </p:nvSpPr>
        <p:spPr>
          <a:xfrm>
            <a:off x="0" y="0"/>
            <a:ext cx="4953000" cy="6858000"/>
          </a:xfrm>
          <a:prstGeom prst="rect">
            <a:avLst/>
          </a:prstGeom>
        </p:spPr>
        <p:txBody>
          <a:bodyPr rtlCol="0">
            <a:normAutofit/>
          </a:bodyPr>
          <a:lstStyle>
            <a:lvl1pPr>
              <a:defRPr sz="1400"/>
            </a:lvl1pPr>
          </a:lstStyle>
          <a:p>
            <a:pPr lvl="0"/>
            <a:endParaRPr lang="en-US" noProof="0"/>
          </a:p>
        </p:txBody>
      </p:sp>
      <p:sp>
        <p:nvSpPr>
          <p:cNvPr id="7" name="Title 1">
            <a:extLst>
              <a:ext uri="{FF2B5EF4-FFF2-40B4-BE49-F238E27FC236}">
                <a16:creationId xmlns:a16="http://schemas.microsoft.com/office/drawing/2014/main" id="{38924590-D29B-E347-8305-2F3500FFEECA}"/>
              </a:ext>
            </a:extLst>
          </p:cNvPr>
          <p:cNvSpPr>
            <a:spLocks noGrp="1"/>
          </p:cNvSpPr>
          <p:nvPr>
            <p:ph type="title"/>
          </p:nvPr>
        </p:nvSpPr>
        <p:spPr>
          <a:xfrm>
            <a:off x="5563518" y="1752600"/>
            <a:ext cx="6173788" cy="1325563"/>
          </a:xfrm>
          <a:prstGeom prst="rect">
            <a:avLst/>
          </a:prstGeom>
        </p:spPr>
        <p:txBody>
          <a:bodyPr/>
          <a:lstStyle>
            <a:lvl1pPr algn="l">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8" name="Text Placeholder 11">
            <a:extLst>
              <a:ext uri="{FF2B5EF4-FFF2-40B4-BE49-F238E27FC236}">
                <a16:creationId xmlns:a16="http://schemas.microsoft.com/office/drawing/2014/main" id="{2A986C75-F600-B849-BCCB-F6D19790A66B}"/>
              </a:ext>
            </a:extLst>
          </p:cNvPr>
          <p:cNvSpPr>
            <a:spLocks noGrp="1"/>
          </p:cNvSpPr>
          <p:nvPr>
            <p:ph type="body" sz="quarter" idx="14"/>
          </p:nvPr>
        </p:nvSpPr>
        <p:spPr>
          <a:xfrm>
            <a:off x="5562600" y="3589336"/>
            <a:ext cx="6173788" cy="735111"/>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9" name="Text Placeholder 11">
            <a:extLst>
              <a:ext uri="{FF2B5EF4-FFF2-40B4-BE49-F238E27FC236}">
                <a16:creationId xmlns:a16="http://schemas.microsoft.com/office/drawing/2014/main" id="{F1B949A5-B0FF-9349-9C83-5B94DC570EBD}"/>
              </a:ext>
            </a:extLst>
          </p:cNvPr>
          <p:cNvSpPr>
            <a:spLocks noGrp="1"/>
          </p:cNvSpPr>
          <p:nvPr>
            <p:ph type="body" sz="quarter" idx="15"/>
          </p:nvPr>
        </p:nvSpPr>
        <p:spPr>
          <a:xfrm>
            <a:off x="5562600" y="3162300"/>
            <a:ext cx="6173788" cy="342900"/>
          </a:xfrm>
          <a:prstGeom prst="rect">
            <a:avLst/>
          </a:prstGeom>
        </p:spPr>
        <p:txBody>
          <a:bodyPr>
            <a:noAutofit/>
          </a:bodyPr>
          <a:lstStyle>
            <a:lvl1pPr marL="0" indent="0" algn="l">
              <a:lnSpc>
                <a:spcPct val="100000"/>
              </a:lnSpc>
              <a:spcAft>
                <a:spcPts val="1500"/>
              </a:spcAft>
              <a:buClr>
                <a:schemeClr val="bg2"/>
              </a:buClr>
              <a:buSzPct val="82000"/>
              <a:buFont typeface="Wingdings" pitchFamily="2" charset="2"/>
              <a:buNone/>
              <a:defRPr sz="1800" b="1" i="0">
                <a:solidFill>
                  <a:schemeClr val="tx2"/>
                </a:solidFill>
                <a:latin typeface="Source Sans Pro SemiBold" panose="020B0503030403020204" pitchFamily="34" charset="0"/>
                <a:ea typeface="Source Sans Pro SemiBold" panose="020B0503030403020204" pitchFamily="34" charset="0"/>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0" name="Text Placeholder 9">
            <a:extLst>
              <a:ext uri="{FF2B5EF4-FFF2-40B4-BE49-F238E27FC236}">
                <a16:creationId xmlns:a16="http://schemas.microsoft.com/office/drawing/2014/main" id="{60ED5CB3-9C1F-EC40-A196-14C3DE92184C}"/>
              </a:ext>
            </a:extLst>
          </p:cNvPr>
          <p:cNvSpPr>
            <a:spLocks noGrp="1"/>
          </p:cNvSpPr>
          <p:nvPr>
            <p:ph type="body" sz="quarter" idx="13"/>
          </p:nvPr>
        </p:nvSpPr>
        <p:spPr>
          <a:xfrm>
            <a:off x="5562600" y="4495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1" name="Text Placeholder 9">
            <a:extLst>
              <a:ext uri="{FF2B5EF4-FFF2-40B4-BE49-F238E27FC236}">
                <a16:creationId xmlns:a16="http://schemas.microsoft.com/office/drawing/2014/main" id="{2C88E5FE-A7D5-DE40-805B-0443760EBB53}"/>
              </a:ext>
            </a:extLst>
          </p:cNvPr>
          <p:cNvSpPr>
            <a:spLocks noGrp="1"/>
          </p:cNvSpPr>
          <p:nvPr>
            <p:ph type="body" sz="quarter" idx="16"/>
          </p:nvPr>
        </p:nvSpPr>
        <p:spPr>
          <a:xfrm>
            <a:off x="8862152" y="4495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2" name="Text Placeholder 11">
            <a:extLst>
              <a:ext uri="{FF2B5EF4-FFF2-40B4-BE49-F238E27FC236}">
                <a16:creationId xmlns:a16="http://schemas.microsoft.com/office/drawing/2014/main" id="{E0FB19B2-C401-324A-B387-F555CC05B432}"/>
              </a:ext>
            </a:extLst>
          </p:cNvPr>
          <p:cNvSpPr>
            <a:spLocks noGrp="1"/>
          </p:cNvSpPr>
          <p:nvPr>
            <p:ph type="body" sz="quarter" idx="17"/>
          </p:nvPr>
        </p:nvSpPr>
        <p:spPr>
          <a:xfrm>
            <a:off x="6400800" y="44958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2857AB1A-48F7-164B-9C7E-98AD65B82FA9}"/>
              </a:ext>
            </a:extLst>
          </p:cNvPr>
          <p:cNvSpPr>
            <a:spLocks noGrp="1"/>
          </p:cNvSpPr>
          <p:nvPr>
            <p:ph type="body" sz="quarter" idx="18"/>
          </p:nvPr>
        </p:nvSpPr>
        <p:spPr>
          <a:xfrm>
            <a:off x="6410899" y="4933854"/>
            <a:ext cx="2206462" cy="1211263"/>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54E1EB83-1E9B-1445-8D31-419ECC7FAE35}"/>
              </a:ext>
            </a:extLst>
          </p:cNvPr>
          <p:cNvSpPr>
            <a:spLocks noGrp="1"/>
          </p:cNvSpPr>
          <p:nvPr>
            <p:ph type="body" sz="quarter" idx="19"/>
          </p:nvPr>
        </p:nvSpPr>
        <p:spPr>
          <a:xfrm>
            <a:off x="9595691" y="44958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ADE10880-5DEA-BA41-9ABE-0417D4DE61D1}"/>
              </a:ext>
            </a:extLst>
          </p:cNvPr>
          <p:cNvSpPr>
            <a:spLocks noGrp="1"/>
          </p:cNvSpPr>
          <p:nvPr>
            <p:ph type="body" sz="quarter" idx="20"/>
          </p:nvPr>
        </p:nvSpPr>
        <p:spPr>
          <a:xfrm>
            <a:off x="9605790" y="4933854"/>
            <a:ext cx="2206462" cy="1211263"/>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Tree>
    <p:extLst>
      <p:ext uri="{BB962C8B-B14F-4D97-AF65-F5344CB8AC3E}">
        <p14:creationId xmlns:p14="http://schemas.microsoft.com/office/powerpoint/2010/main" val="1063797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Image + Content Al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9CFD8E-38A2-41DF-ADE1-FB74B5745872}"/>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25">
            <a:extLst>
              <a:ext uri="{FF2B5EF4-FFF2-40B4-BE49-F238E27FC236}">
                <a16:creationId xmlns:a16="http://schemas.microsoft.com/office/drawing/2014/main" id="{C9890F6A-07C0-4580-899B-DFBEB86B0495}"/>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a:extLst>
              <a:ext uri="{FF2B5EF4-FFF2-40B4-BE49-F238E27FC236}">
                <a16:creationId xmlns:a16="http://schemas.microsoft.com/office/drawing/2014/main" id="{0CC75EE7-BA25-4B3E-BE45-6A24448A6D77}"/>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404D5FC8-2566-474C-94D2-55A5BF8A3CB3}"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3"/>
          <p:cNvSpPr>
            <a:spLocks noGrp="1"/>
          </p:cNvSpPr>
          <p:nvPr>
            <p:ph type="pic" sz="quarter" idx="10"/>
          </p:nvPr>
        </p:nvSpPr>
        <p:spPr>
          <a:xfrm>
            <a:off x="7235328" y="0"/>
            <a:ext cx="4953000" cy="6858000"/>
          </a:xfrm>
          <a:prstGeom prst="rect">
            <a:avLst/>
          </a:prstGeom>
        </p:spPr>
        <p:txBody>
          <a:bodyPr rtlCol="0">
            <a:normAutofit/>
          </a:bodyPr>
          <a:lstStyle>
            <a:lvl1pPr>
              <a:defRPr sz="1400"/>
            </a:lvl1pPr>
          </a:lstStyle>
          <a:p>
            <a:pPr lvl="0"/>
            <a:endParaRPr lang="en-US" noProof="0"/>
          </a:p>
        </p:txBody>
      </p:sp>
      <p:sp>
        <p:nvSpPr>
          <p:cNvPr id="7" name="Title 1">
            <a:extLst>
              <a:ext uri="{FF2B5EF4-FFF2-40B4-BE49-F238E27FC236}">
                <a16:creationId xmlns:a16="http://schemas.microsoft.com/office/drawing/2014/main" id="{38924590-D29B-E347-8305-2F3500FFEECA}"/>
              </a:ext>
            </a:extLst>
          </p:cNvPr>
          <p:cNvSpPr>
            <a:spLocks noGrp="1"/>
          </p:cNvSpPr>
          <p:nvPr>
            <p:ph type="title"/>
          </p:nvPr>
        </p:nvSpPr>
        <p:spPr>
          <a:xfrm>
            <a:off x="534318" y="1752600"/>
            <a:ext cx="6173788" cy="1325563"/>
          </a:xfrm>
          <a:prstGeom prst="rect">
            <a:avLst/>
          </a:prstGeom>
        </p:spPr>
        <p:txBody>
          <a:bodyPr/>
          <a:lstStyle>
            <a:lvl1pPr algn="l">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8" name="Text Placeholder 11">
            <a:extLst>
              <a:ext uri="{FF2B5EF4-FFF2-40B4-BE49-F238E27FC236}">
                <a16:creationId xmlns:a16="http://schemas.microsoft.com/office/drawing/2014/main" id="{2A986C75-F600-B849-BCCB-F6D19790A66B}"/>
              </a:ext>
            </a:extLst>
          </p:cNvPr>
          <p:cNvSpPr>
            <a:spLocks noGrp="1"/>
          </p:cNvSpPr>
          <p:nvPr>
            <p:ph type="body" sz="quarter" idx="14"/>
          </p:nvPr>
        </p:nvSpPr>
        <p:spPr>
          <a:xfrm>
            <a:off x="533400" y="3589336"/>
            <a:ext cx="6173788" cy="735111"/>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9" name="Text Placeholder 11">
            <a:extLst>
              <a:ext uri="{FF2B5EF4-FFF2-40B4-BE49-F238E27FC236}">
                <a16:creationId xmlns:a16="http://schemas.microsoft.com/office/drawing/2014/main" id="{F1B949A5-B0FF-9349-9C83-5B94DC570EBD}"/>
              </a:ext>
            </a:extLst>
          </p:cNvPr>
          <p:cNvSpPr>
            <a:spLocks noGrp="1"/>
          </p:cNvSpPr>
          <p:nvPr>
            <p:ph type="body" sz="quarter" idx="15"/>
          </p:nvPr>
        </p:nvSpPr>
        <p:spPr>
          <a:xfrm>
            <a:off x="533400" y="3162300"/>
            <a:ext cx="6173788" cy="342900"/>
          </a:xfrm>
          <a:prstGeom prst="rect">
            <a:avLst/>
          </a:prstGeom>
        </p:spPr>
        <p:txBody>
          <a:bodyPr>
            <a:noAutofit/>
          </a:bodyPr>
          <a:lstStyle>
            <a:lvl1pPr marL="0" indent="0" algn="l">
              <a:lnSpc>
                <a:spcPct val="100000"/>
              </a:lnSpc>
              <a:spcAft>
                <a:spcPts val="1500"/>
              </a:spcAft>
              <a:buClr>
                <a:schemeClr val="bg2"/>
              </a:buClr>
              <a:buSzPct val="82000"/>
              <a:buFont typeface="Wingdings" pitchFamily="2" charset="2"/>
              <a:buNone/>
              <a:defRPr sz="1800" b="1" i="0">
                <a:solidFill>
                  <a:schemeClr val="tx2"/>
                </a:solidFill>
                <a:latin typeface="Source Sans Pro SemiBold" panose="020B0503030403020204" pitchFamily="34" charset="0"/>
                <a:ea typeface="Source Sans Pro SemiBold" panose="020B0503030403020204" pitchFamily="34" charset="0"/>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0" name="Text Placeholder 9">
            <a:extLst>
              <a:ext uri="{FF2B5EF4-FFF2-40B4-BE49-F238E27FC236}">
                <a16:creationId xmlns:a16="http://schemas.microsoft.com/office/drawing/2014/main" id="{60ED5CB3-9C1F-EC40-A196-14C3DE92184C}"/>
              </a:ext>
            </a:extLst>
          </p:cNvPr>
          <p:cNvSpPr>
            <a:spLocks noGrp="1"/>
          </p:cNvSpPr>
          <p:nvPr>
            <p:ph type="body" sz="quarter" idx="13"/>
          </p:nvPr>
        </p:nvSpPr>
        <p:spPr>
          <a:xfrm>
            <a:off x="533400" y="4495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1" name="Text Placeholder 9">
            <a:extLst>
              <a:ext uri="{FF2B5EF4-FFF2-40B4-BE49-F238E27FC236}">
                <a16:creationId xmlns:a16="http://schemas.microsoft.com/office/drawing/2014/main" id="{2C88E5FE-A7D5-DE40-805B-0443760EBB53}"/>
              </a:ext>
            </a:extLst>
          </p:cNvPr>
          <p:cNvSpPr>
            <a:spLocks noGrp="1"/>
          </p:cNvSpPr>
          <p:nvPr>
            <p:ph type="body" sz="quarter" idx="16"/>
          </p:nvPr>
        </p:nvSpPr>
        <p:spPr>
          <a:xfrm>
            <a:off x="3832952" y="4495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2" name="Text Placeholder 11">
            <a:extLst>
              <a:ext uri="{FF2B5EF4-FFF2-40B4-BE49-F238E27FC236}">
                <a16:creationId xmlns:a16="http://schemas.microsoft.com/office/drawing/2014/main" id="{E0FB19B2-C401-324A-B387-F555CC05B432}"/>
              </a:ext>
            </a:extLst>
          </p:cNvPr>
          <p:cNvSpPr>
            <a:spLocks noGrp="1"/>
          </p:cNvSpPr>
          <p:nvPr>
            <p:ph type="body" sz="quarter" idx="17"/>
          </p:nvPr>
        </p:nvSpPr>
        <p:spPr>
          <a:xfrm>
            <a:off x="1371600" y="44958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2857AB1A-48F7-164B-9C7E-98AD65B82FA9}"/>
              </a:ext>
            </a:extLst>
          </p:cNvPr>
          <p:cNvSpPr>
            <a:spLocks noGrp="1"/>
          </p:cNvSpPr>
          <p:nvPr>
            <p:ph type="body" sz="quarter" idx="18"/>
          </p:nvPr>
        </p:nvSpPr>
        <p:spPr>
          <a:xfrm>
            <a:off x="1381699" y="4933854"/>
            <a:ext cx="2206462" cy="1211263"/>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54E1EB83-1E9B-1445-8D31-419ECC7FAE35}"/>
              </a:ext>
            </a:extLst>
          </p:cNvPr>
          <p:cNvSpPr>
            <a:spLocks noGrp="1"/>
          </p:cNvSpPr>
          <p:nvPr>
            <p:ph type="body" sz="quarter" idx="19"/>
          </p:nvPr>
        </p:nvSpPr>
        <p:spPr>
          <a:xfrm>
            <a:off x="4566491" y="44958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ADE10880-5DEA-BA41-9ABE-0417D4DE61D1}"/>
              </a:ext>
            </a:extLst>
          </p:cNvPr>
          <p:cNvSpPr>
            <a:spLocks noGrp="1"/>
          </p:cNvSpPr>
          <p:nvPr>
            <p:ph type="body" sz="quarter" idx="20"/>
          </p:nvPr>
        </p:nvSpPr>
        <p:spPr>
          <a:xfrm>
            <a:off x="4576590" y="4933854"/>
            <a:ext cx="2206462" cy="1211263"/>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Tree>
    <p:extLst>
      <p:ext uri="{BB962C8B-B14F-4D97-AF65-F5344CB8AC3E}">
        <p14:creationId xmlns:p14="http://schemas.microsoft.com/office/powerpoint/2010/main" val="2280978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6C693D-A970-439D-9FE8-64FD7C499418}"/>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3"/>
          <p:cNvSpPr>
            <a:spLocks noGrp="1"/>
          </p:cNvSpPr>
          <p:nvPr>
            <p:ph type="pic" sz="quarter" idx="10"/>
          </p:nvPr>
        </p:nvSpPr>
        <p:spPr>
          <a:xfrm>
            <a:off x="7234737" y="0"/>
            <a:ext cx="4953000" cy="6858000"/>
          </a:xfrm>
          <a:prstGeom prst="rect">
            <a:avLst/>
          </a:prstGeom>
        </p:spPr>
        <p:txBody>
          <a:bodyPr rtlCol="0">
            <a:normAutofit/>
          </a:bodyPr>
          <a:lstStyle>
            <a:lvl1pPr>
              <a:defRPr sz="1400"/>
            </a:lvl1pPr>
          </a:lstStyle>
          <a:p>
            <a:pPr lvl="0"/>
            <a:endParaRPr lang="en-US" noProof="0"/>
          </a:p>
        </p:txBody>
      </p:sp>
      <p:sp>
        <p:nvSpPr>
          <p:cNvPr id="5" name="Picture Placeholder 4">
            <a:extLst>
              <a:ext uri="{FF2B5EF4-FFF2-40B4-BE49-F238E27FC236}">
                <a16:creationId xmlns:a16="http://schemas.microsoft.com/office/drawing/2014/main" id="{E172B078-793C-B94D-B0CE-ECAB6E12F81B}"/>
              </a:ext>
            </a:extLst>
          </p:cNvPr>
          <p:cNvSpPr>
            <a:spLocks noGrp="1"/>
          </p:cNvSpPr>
          <p:nvPr>
            <p:ph type="pic" sz="quarter" idx="11"/>
          </p:nvPr>
        </p:nvSpPr>
        <p:spPr>
          <a:xfrm>
            <a:off x="534318" y="304800"/>
            <a:ext cx="1524000" cy="609600"/>
          </a:xfrm>
          <a:prstGeom prst="rect">
            <a:avLst/>
          </a:prstGeom>
        </p:spPr>
        <p:txBody>
          <a:bodyPr rtlCol="0">
            <a:normAutofit/>
          </a:bodyPr>
          <a:lstStyle>
            <a:lvl1pPr>
              <a:defRPr sz="1400"/>
            </a:lvl1pPr>
          </a:lstStyle>
          <a:p>
            <a:pPr lvl="0"/>
            <a:endParaRPr lang="en-US" noProof="0"/>
          </a:p>
        </p:txBody>
      </p:sp>
      <p:sp>
        <p:nvSpPr>
          <p:cNvPr id="6" name="Title 1">
            <a:extLst>
              <a:ext uri="{FF2B5EF4-FFF2-40B4-BE49-F238E27FC236}">
                <a16:creationId xmlns:a16="http://schemas.microsoft.com/office/drawing/2014/main" id="{24484E44-3322-8A45-BB7F-2E2857BFC92A}"/>
              </a:ext>
            </a:extLst>
          </p:cNvPr>
          <p:cNvSpPr>
            <a:spLocks noGrp="1"/>
          </p:cNvSpPr>
          <p:nvPr>
            <p:ph type="title"/>
          </p:nvPr>
        </p:nvSpPr>
        <p:spPr>
          <a:xfrm>
            <a:off x="534318" y="1066800"/>
            <a:ext cx="6173788" cy="1325563"/>
          </a:xfrm>
          <a:prstGeom prst="rect">
            <a:avLst/>
          </a:prstGeom>
        </p:spPr>
        <p:txBody>
          <a:bodyPr/>
          <a:lstStyle>
            <a:lvl1pPr algn="l">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7" name="Text Placeholder 11">
            <a:extLst>
              <a:ext uri="{FF2B5EF4-FFF2-40B4-BE49-F238E27FC236}">
                <a16:creationId xmlns:a16="http://schemas.microsoft.com/office/drawing/2014/main" id="{CE715BF0-2CA7-874E-80AE-EE09FE9A400D}"/>
              </a:ext>
            </a:extLst>
          </p:cNvPr>
          <p:cNvSpPr>
            <a:spLocks noGrp="1"/>
          </p:cNvSpPr>
          <p:nvPr>
            <p:ph type="body" sz="quarter" idx="14"/>
          </p:nvPr>
        </p:nvSpPr>
        <p:spPr>
          <a:xfrm>
            <a:off x="533400" y="2903536"/>
            <a:ext cx="6173788" cy="735111"/>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8" name="Text Placeholder 11">
            <a:extLst>
              <a:ext uri="{FF2B5EF4-FFF2-40B4-BE49-F238E27FC236}">
                <a16:creationId xmlns:a16="http://schemas.microsoft.com/office/drawing/2014/main" id="{DDA1A4E5-B318-1B44-AD8F-0405B545BFB0}"/>
              </a:ext>
            </a:extLst>
          </p:cNvPr>
          <p:cNvSpPr>
            <a:spLocks noGrp="1"/>
          </p:cNvSpPr>
          <p:nvPr>
            <p:ph type="body" sz="quarter" idx="15"/>
          </p:nvPr>
        </p:nvSpPr>
        <p:spPr>
          <a:xfrm>
            <a:off x="533400" y="2476500"/>
            <a:ext cx="6173788" cy="342900"/>
          </a:xfrm>
          <a:prstGeom prst="rect">
            <a:avLst/>
          </a:prstGeom>
        </p:spPr>
        <p:txBody>
          <a:bodyPr>
            <a:noAutofit/>
          </a:bodyPr>
          <a:lstStyle>
            <a:lvl1pPr marL="0" indent="0" algn="l">
              <a:lnSpc>
                <a:spcPct val="100000"/>
              </a:lnSpc>
              <a:spcAft>
                <a:spcPts val="1500"/>
              </a:spcAft>
              <a:buClr>
                <a:schemeClr val="bg2"/>
              </a:buClr>
              <a:buSzPct val="82000"/>
              <a:buFont typeface="Wingdings" pitchFamily="2" charset="2"/>
              <a:buNone/>
              <a:defRPr sz="1800" b="1" i="0">
                <a:solidFill>
                  <a:schemeClr val="tx2"/>
                </a:solidFill>
                <a:latin typeface="Source Sans Pro SemiBold" panose="020B0503030403020204" pitchFamily="34" charset="0"/>
                <a:ea typeface="Source Sans Pro SemiBold" panose="020B0503030403020204" pitchFamily="34" charset="0"/>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9" name="Text Placeholder 9">
            <a:extLst>
              <a:ext uri="{FF2B5EF4-FFF2-40B4-BE49-F238E27FC236}">
                <a16:creationId xmlns:a16="http://schemas.microsoft.com/office/drawing/2014/main" id="{A4C425ED-162B-3541-A797-B7892295C64C}"/>
              </a:ext>
            </a:extLst>
          </p:cNvPr>
          <p:cNvSpPr>
            <a:spLocks noGrp="1"/>
          </p:cNvSpPr>
          <p:nvPr>
            <p:ph type="body" sz="quarter" idx="13"/>
          </p:nvPr>
        </p:nvSpPr>
        <p:spPr>
          <a:xfrm>
            <a:off x="533400" y="38100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0" name="Text Placeholder 9">
            <a:extLst>
              <a:ext uri="{FF2B5EF4-FFF2-40B4-BE49-F238E27FC236}">
                <a16:creationId xmlns:a16="http://schemas.microsoft.com/office/drawing/2014/main" id="{844B1126-985F-4E4D-9B9B-AA0D7EFD53AA}"/>
              </a:ext>
            </a:extLst>
          </p:cNvPr>
          <p:cNvSpPr>
            <a:spLocks noGrp="1"/>
          </p:cNvSpPr>
          <p:nvPr>
            <p:ph type="body" sz="quarter" idx="16"/>
          </p:nvPr>
        </p:nvSpPr>
        <p:spPr>
          <a:xfrm>
            <a:off x="3869631" y="38100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C390FD98-4F22-7742-A33D-E67E23B17E86}"/>
              </a:ext>
            </a:extLst>
          </p:cNvPr>
          <p:cNvSpPr>
            <a:spLocks noGrp="1"/>
          </p:cNvSpPr>
          <p:nvPr>
            <p:ph type="body" sz="quarter" idx="17"/>
          </p:nvPr>
        </p:nvSpPr>
        <p:spPr>
          <a:xfrm>
            <a:off x="524218" y="4498815"/>
            <a:ext cx="2831383"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2" name="Text Placeholder 11">
            <a:extLst>
              <a:ext uri="{FF2B5EF4-FFF2-40B4-BE49-F238E27FC236}">
                <a16:creationId xmlns:a16="http://schemas.microsoft.com/office/drawing/2014/main" id="{3BCF4A3B-81C9-644A-89E0-3D2BEAA34B96}"/>
              </a:ext>
            </a:extLst>
          </p:cNvPr>
          <p:cNvSpPr>
            <a:spLocks noGrp="1"/>
          </p:cNvSpPr>
          <p:nvPr>
            <p:ph type="body" sz="quarter" idx="18"/>
          </p:nvPr>
        </p:nvSpPr>
        <p:spPr>
          <a:xfrm>
            <a:off x="534318" y="4936869"/>
            <a:ext cx="2818482" cy="1692531"/>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84AB6BBA-1612-7547-ACF6-9E6D0F7D4F8D}"/>
              </a:ext>
            </a:extLst>
          </p:cNvPr>
          <p:cNvSpPr>
            <a:spLocks noGrp="1"/>
          </p:cNvSpPr>
          <p:nvPr>
            <p:ph type="body" sz="quarter" idx="19"/>
          </p:nvPr>
        </p:nvSpPr>
        <p:spPr>
          <a:xfrm>
            <a:off x="3869631" y="4498815"/>
            <a:ext cx="2835969"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9A9E2ECA-D267-CB42-A865-48F11AE40E19}"/>
              </a:ext>
            </a:extLst>
          </p:cNvPr>
          <p:cNvSpPr>
            <a:spLocks noGrp="1"/>
          </p:cNvSpPr>
          <p:nvPr>
            <p:ph type="body" sz="quarter" idx="20"/>
          </p:nvPr>
        </p:nvSpPr>
        <p:spPr>
          <a:xfrm>
            <a:off x="3879730" y="4936869"/>
            <a:ext cx="2823048" cy="1692531"/>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Tree>
    <p:extLst>
      <p:ext uri="{BB962C8B-B14F-4D97-AF65-F5344CB8AC3E}">
        <p14:creationId xmlns:p14="http://schemas.microsoft.com/office/powerpoint/2010/main" val="3140280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7D1D03-17A5-4282-BC35-62F0349A0D27}"/>
              </a:ext>
            </a:extLst>
          </p:cNvPr>
          <p:cNvSpPr/>
          <p:nvPr userDrawn="1"/>
        </p:nvSpPr>
        <p:spPr>
          <a:xfrm>
            <a:off x="0" y="1905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5">
            <a:extLst>
              <a:ext uri="{FF2B5EF4-FFF2-40B4-BE49-F238E27FC236}">
                <a16:creationId xmlns:a16="http://schemas.microsoft.com/office/drawing/2014/main" id="{CE8D8CCA-F8C3-4BF9-B1D8-BFC2AB35565D}"/>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a:extLst>
              <a:ext uri="{FF2B5EF4-FFF2-40B4-BE49-F238E27FC236}">
                <a16:creationId xmlns:a16="http://schemas.microsoft.com/office/drawing/2014/main" id="{30864EB6-6612-471C-B821-A2192B597A3D}"/>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4E76F13C-7396-4EAB-9A01-961320EE2A10}"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Tree>
    <p:extLst>
      <p:ext uri="{BB962C8B-B14F-4D97-AF65-F5344CB8AC3E}">
        <p14:creationId xmlns:p14="http://schemas.microsoft.com/office/powerpoint/2010/main" val="3112469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Icons - 4">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075627-A2D9-4F4B-89DB-98A8A3A17CD6}"/>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a:extLst>
              <a:ext uri="{FF2B5EF4-FFF2-40B4-BE49-F238E27FC236}">
                <a16:creationId xmlns:a16="http://schemas.microsoft.com/office/drawing/2014/main" id="{6346364A-DB95-4068-B43A-4EF93AC7A75B}"/>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48">
            <a:extLst>
              <a:ext uri="{FF2B5EF4-FFF2-40B4-BE49-F238E27FC236}">
                <a16:creationId xmlns:a16="http://schemas.microsoft.com/office/drawing/2014/main" id="{16EE415F-C669-4ACE-821A-F576455BE96B}"/>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9">
            <a:extLst>
              <a:ext uri="{FF2B5EF4-FFF2-40B4-BE49-F238E27FC236}">
                <a16:creationId xmlns:a16="http://schemas.microsoft.com/office/drawing/2014/main" id="{77B9878B-ACAF-4480-A8F1-01C0B7A3DE26}"/>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394002DF-BE9F-442F-9BFE-3A8A853BFEF6}"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4"/>
          <p:cNvSpPr>
            <a:spLocks noGrp="1"/>
          </p:cNvSpPr>
          <p:nvPr>
            <p:ph type="pic" sz="quarter" idx="10"/>
          </p:nvPr>
        </p:nvSpPr>
        <p:spPr>
          <a:xfrm>
            <a:off x="4292348" y="2520951"/>
            <a:ext cx="3679526" cy="4337049"/>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2" name="Text Placeholder 11">
            <a:extLst>
              <a:ext uri="{FF2B5EF4-FFF2-40B4-BE49-F238E27FC236}">
                <a16:creationId xmlns:a16="http://schemas.microsoft.com/office/drawing/2014/main" id="{D95E6CC6-9AD9-8F45-A403-C5F2B867E387}"/>
              </a:ext>
            </a:extLst>
          </p:cNvPr>
          <p:cNvSpPr>
            <a:spLocks noGrp="1"/>
          </p:cNvSpPr>
          <p:nvPr>
            <p:ph type="body" sz="quarter" idx="19"/>
          </p:nvPr>
        </p:nvSpPr>
        <p:spPr>
          <a:xfrm>
            <a:off x="8984839" y="30480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79B26829-908B-294D-AF92-8C647666E3A9}"/>
              </a:ext>
            </a:extLst>
          </p:cNvPr>
          <p:cNvSpPr>
            <a:spLocks noGrp="1"/>
          </p:cNvSpPr>
          <p:nvPr>
            <p:ph type="body" sz="quarter" idx="20"/>
          </p:nvPr>
        </p:nvSpPr>
        <p:spPr>
          <a:xfrm>
            <a:off x="8994938" y="3405075"/>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45FFF144-E9A0-FD4E-A173-3171D4FBF60B}"/>
              </a:ext>
            </a:extLst>
          </p:cNvPr>
          <p:cNvSpPr>
            <a:spLocks noGrp="1"/>
          </p:cNvSpPr>
          <p:nvPr>
            <p:ph type="body" sz="quarter" idx="21"/>
          </p:nvPr>
        </p:nvSpPr>
        <p:spPr>
          <a:xfrm>
            <a:off x="8984839" y="4462913"/>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2485041D-596F-3945-86E6-A97FAEFFF395}"/>
              </a:ext>
            </a:extLst>
          </p:cNvPr>
          <p:cNvSpPr>
            <a:spLocks noGrp="1"/>
          </p:cNvSpPr>
          <p:nvPr>
            <p:ph type="body" sz="quarter" idx="22"/>
          </p:nvPr>
        </p:nvSpPr>
        <p:spPr>
          <a:xfrm>
            <a:off x="8994938" y="4819988"/>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9E719144-0915-364B-B0E9-497FF0F10DCE}"/>
              </a:ext>
            </a:extLst>
          </p:cNvPr>
          <p:cNvSpPr>
            <a:spLocks noGrp="1"/>
          </p:cNvSpPr>
          <p:nvPr>
            <p:ph type="body" sz="quarter" idx="23"/>
          </p:nvPr>
        </p:nvSpPr>
        <p:spPr>
          <a:xfrm>
            <a:off x="838200" y="3048000"/>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7" name="Text Placeholder 11">
            <a:extLst>
              <a:ext uri="{FF2B5EF4-FFF2-40B4-BE49-F238E27FC236}">
                <a16:creationId xmlns:a16="http://schemas.microsoft.com/office/drawing/2014/main" id="{C68F2F64-3FAA-CE43-A398-C8DD10D294E9}"/>
              </a:ext>
            </a:extLst>
          </p:cNvPr>
          <p:cNvSpPr>
            <a:spLocks noGrp="1"/>
          </p:cNvSpPr>
          <p:nvPr>
            <p:ph type="body" sz="quarter" idx="24"/>
          </p:nvPr>
        </p:nvSpPr>
        <p:spPr>
          <a:xfrm>
            <a:off x="848299" y="3405075"/>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8" name="Text Placeholder 11">
            <a:extLst>
              <a:ext uri="{FF2B5EF4-FFF2-40B4-BE49-F238E27FC236}">
                <a16:creationId xmlns:a16="http://schemas.microsoft.com/office/drawing/2014/main" id="{A9E1C1C2-EFAB-DB4B-B54E-A992E2334937}"/>
              </a:ext>
            </a:extLst>
          </p:cNvPr>
          <p:cNvSpPr>
            <a:spLocks noGrp="1"/>
          </p:cNvSpPr>
          <p:nvPr>
            <p:ph type="body" sz="quarter" idx="25"/>
          </p:nvPr>
        </p:nvSpPr>
        <p:spPr>
          <a:xfrm>
            <a:off x="838200" y="4462913"/>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9" name="Text Placeholder 11">
            <a:extLst>
              <a:ext uri="{FF2B5EF4-FFF2-40B4-BE49-F238E27FC236}">
                <a16:creationId xmlns:a16="http://schemas.microsoft.com/office/drawing/2014/main" id="{AD3D5630-7D97-9046-8496-D0F759966A99}"/>
              </a:ext>
            </a:extLst>
          </p:cNvPr>
          <p:cNvSpPr>
            <a:spLocks noGrp="1"/>
          </p:cNvSpPr>
          <p:nvPr>
            <p:ph type="body" sz="quarter" idx="26"/>
          </p:nvPr>
        </p:nvSpPr>
        <p:spPr>
          <a:xfrm>
            <a:off x="848299" y="4819988"/>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0" name="Text Placeholder 8">
            <a:extLst>
              <a:ext uri="{FF2B5EF4-FFF2-40B4-BE49-F238E27FC236}">
                <a16:creationId xmlns:a16="http://schemas.microsoft.com/office/drawing/2014/main" id="{73A77522-1781-2148-87D3-6E6E5C4F9FF8}"/>
              </a:ext>
            </a:extLst>
          </p:cNvPr>
          <p:cNvSpPr>
            <a:spLocks noGrp="1"/>
          </p:cNvSpPr>
          <p:nvPr>
            <p:ph type="body" sz="quarter" idx="33"/>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815877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Icons - 4 Dar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14310E4-D725-44E9-8F54-E54D83055197}"/>
              </a:ext>
            </a:extLst>
          </p:cNvPr>
          <p:cNvSpPr/>
          <p:nvPr userDrawn="1"/>
        </p:nvSpPr>
        <p:spPr>
          <a:xfrm rot="5400000">
            <a:off x="6056313" y="-6059488"/>
            <a:ext cx="74612" cy="12196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Straight Connector 21">
            <a:extLst>
              <a:ext uri="{FF2B5EF4-FFF2-40B4-BE49-F238E27FC236}">
                <a16:creationId xmlns:a16="http://schemas.microsoft.com/office/drawing/2014/main" id="{EDDC8746-5135-4D7D-8F40-BA28BE663039}"/>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48">
            <a:extLst>
              <a:ext uri="{FF2B5EF4-FFF2-40B4-BE49-F238E27FC236}">
                <a16:creationId xmlns:a16="http://schemas.microsoft.com/office/drawing/2014/main" id="{98DF0848-CCBF-422D-961F-786726249B0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9">
            <a:extLst>
              <a:ext uri="{FF2B5EF4-FFF2-40B4-BE49-F238E27FC236}">
                <a16:creationId xmlns:a16="http://schemas.microsoft.com/office/drawing/2014/main" id="{CF2234C3-AF6B-408E-8367-6F11C5DF316C}"/>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28D857CF-B51A-4F82-8259-534D6DDDCEB3}"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4"/>
          <p:cNvSpPr>
            <a:spLocks noGrp="1"/>
          </p:cNvSpPr>
          <p:nvPr>
            <p:ph type="pic" sz="quarter" idx="10"/>
          </p:nvPr>
        </p:nvSpPr>
        <p:spPr>
          <a:xfrm>
            <a:off x="4292348" y="2520951"/>
            <a:ext cx="3679526" cy="4337049"/>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2" name="Text Placeholder 11">
            <a:extLst>
              <a:ext uri="{FF2B5EF4-FFF2-40B4-BE49-F238E27FC236}">
                <a16:creationId xmlns:a16="http://schemas.microsoft.com/office/drawing/2014/main" id="{D95E6CC6-9AD9-8F45-A403-C5F2B867E387}"/>
              </a:ext>
            </a:extLst>
          </p:cNvPr>
          <p:cNvSpPr>
            <a:spLocks noGrp="1"/>
          </p:cNvSpPr>
          <p:nvPr>
            <p:ph type="body" sz="quarter" idx="19"/>
          </p:nvPr>
        </p:nvSpPr>
        <p:spPr>
          <a:xfrm>
            <a:off x="8984839" y="30480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79B26829-908B-294D-AF92-8C647666E3A9}"/>
              </a:ext>
            </a:extLst>
          </p:cNvPr>
          <p:cNvSpPr>
            <a:spLocks noGrp="1"/>
          </p:cNvSpPr>
          <p:nvPr>
            <p:ph type="body" sz="quarter" idx="20"/>
          </p:nvPr>
        </p:nvSpPr>
        <p:spPr>
          <a:xfrm>
            <a:off x="8994938" y="3405075"/>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45FFF144-E9A0-FD4E-A173-3171D4FBF60B}"/>
              </a:ext>
            </a:extLst>
          </p:cNvPr>
          <p:cNvSpPr>
            <a:spLocks noGrp="1"/>
          </p:cNvSpPr>
          <p:nvPr>
            <p:ph type="body" sz="quarter" idx="21"/>
          </p:nvPr>
        </p:nvSpPr>
        <p:spPr>
          <a:xfrm>
            <a:off x="8984839" y="4462913"/>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2485041D-596F-3945-86E6-A97FAEFFF395}"/>
              </a:ext>
            </a:extLst>
          </p:cNvPr>
          <p:cNvSpPr>
            <a:spLocks noGrp="1"/>
          </p:cNvSpPr>
          <p:nvPr>
            <p:ph type="body" sz="quarter" idx="22"/>
          </p:nvPr>
        </p:nvSpPr>
        <p:spPr>
          <a:xfrm>
            <a:off x="8994938" y="4819988"/>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9E719144-0915-364B-B0E9-497FF0F10DCE}"/>
              </a:ext>
            </a:extLst>
          </p:cNvPr>
          <p:cNvSpPr>
            <a:spLocks noGrp="1"/>
          </p:cNvSpPr>
          <p:nvPr>
            <p:ph type="body" sz="quarter" idx="23"/>
          </p:nvPr>
        </p:nvSpPr>
        <p:spPr>
          <a:xfrm>
            <a:off x="838200" y="3048000"/>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7" name="Text Placeholder 11">
            <a:extLst>
              <a:ext uri="{FF2B5EF4-FFF2-40B4-BE49-F238E27FC236}">
                <a16:creationId xmlns:a16="http://schemas.microsoft.com/office/drawing/2014/main" id="{C68F2F64-3FAA-CE43-A398-C8DD10D294E9}"/>
              </a:ext>
            </a:extLst>
          </p:cNvPr>
          <p:cNvSpPr>
            <a:spLocks noGrp="1"/>
          </p:cNvSpPr>
          <p:nvPr>
            <p:ph type="body" sz="quarter" idx="24"/>
          </p:nvPr>
        </p:nvSpPr>
        <p:spPr>
          <a:xfrm>
            <a:off x="848299" y="3405075"/>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8" name="Text Placeholder 11">
            <a:extLst>
              <a:ext uri="{FF2B5EF4-FFF2-40B4-BE49-F238E27FC236}">
                <a16:creationId xmlns:a16="http://schemas.microsoft.com/office/drawing/2014/main" id="{A9E1C1C2-EFAB-DB4B-B54E-A992E2334937}"/>
              </a:ext>
            </a:extLst>
          </p:cNvPr>
          <p:cNvSpPr>
            <a:spLocks noGrp="1"/>
          </p:cNvSpPr>
          <p:nvPr>
            <p:ph type="body" sz="quarter" idx="25"/>
          </p:nvPr>
        </p:nvSpPr>
        <p:spPr>
          <a:xfrm>
            <a:off x="838200" y="4462913"/>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9" name="Text Placeholder 11">
            <a:extLst>
              <a:ext uri="{FF2B5EF4-FFF2-40B4-BE49-F238E27FC236}">
                <a16:creationId xmlns:a16="http://schemas.microsoft.com/office/drawing/2014/main" id="{AD3D5630-7D97-9046-8496-D0F759966A99}"/>
              </a:ext>
            </a:extLst>
          </p:cNvPr>
          <p:cNvSpPr>
            <a:spLocks noGrp="1"/>
          </p:cNvSpPr>
          <p:nvPr>
            <p:ph type="body" sz="quarter" idx="26"/>
          </p:nvPr>
        </p:nvSpPr>
        <p:spPr>
          <a:xfrm>
            <a:off x="848299" y="4819988"/>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0" name="Text Placeholder 8">
            <a:extLst>
              <a:ext uri="{FF2B5EF4-FFF2-40B4-BE49-F238E27FC236}">
                <a16:creationId xmlns:a16="http://schemas.microsoft.com/office/drawing/2014/main" id="{73A77522-1781-2148-87D3-6E6E5C4F9FF8}"/>
              </a:ext>
            </a:extLst>
          </p:cNvPr>
          <p:cNvSpPr>
            <a:spLocks noGrp="1"/>
          </p:cNvSpPr>
          <p:nvPr>
            <p:ph type="body" sz="quarter" idx="33"/>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376369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 Client Logo">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F123450A-BCB5-4F8F-A326-00DA72752E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a:extLst>
              <a:ext uri="{FF2B5EF4-FFF2-40B4-BE49-F238E27FC236}">
                <a16:creationId xmlns:a16="http://schemas.microsoft.com/office/drawing/2014/main" id="{9CF7D10F-6FEF-244D-BCE3-AE514769BFFF}"/>
              </a:ext>
            </a:extLst>
          </p:cNvPr>
          <p:cNvSpPr>
            <a:spLocks noGrp="1"/>
          </p:cNvSpPr>
          <p:nvPr>
            <p:ph type="pic" sz="quarter" idx="10"/>
          </p:nvPr>
        </p:nvSpPr>
        <p:spPr>
          <a:xfrm>
            <a:off x="6781800" y="2819400"/>
            <a:ext cx="2667000" cy="1371600"/>
          </a:xfrm>
          <a:prstGeom prst="rect">
            <a:avLst/>
          </a:prstGeom>
        </p:spPr>
        <p:txBody>
          <a:bodyPr rtlCol="0">
            <a:normAutofit/>
          </a:bodyPr>
          <a:lstStyle>
            <a:lvl1pPr>
              <a:defRPr sz="1400"/>
            </a:lvl1pPr>
          </a:lstStyle>
          <a:p>
            <a:pPr lvl="0"/>
            <a:endParaRPr lang="en-US" noProof="0"/>
          </a:p>
        </p:txBody>
      </p:sp>
      <p:pic>
        <p:nvPicPr>
          <p:cNvPr id="5" name="Picture 4">
            <a:extLst>
              <a:ext uri="{FF2B5EF4-FFF2-40B4-BE49-F238E27FC236}">
                <a16:creationId xmlns:a16="http://schemas.microsoft.com/office/drawing/2014/main" id="{975A81B8-0215-4143-B7FE-0B7FC5D769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38600" y="2819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104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Icons - 6">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5AE41AB-4632-4888-92BF-305CDF352904}"/>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AF8942C4-73BB-4EAF-8C40-58AA1F2CA9EF}"/>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Picture 48">
            <a:extLst>
              <a:ext uri="{FF2B5EF4-FFF2-40B4-BE49-F238E27FC236}">
                <a16:creationId xmlns:a16="http://schemas.microsoft.com/office/drawing/2014/main" id="{C79CF584-91A2-45A1-A9FB-9A2986D4DB3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9">
            <a:extLst>
              <a:ext uri="{FF2B5EF4-FFF2-40B4-BE49-F238E27FC236}">
                <a16:creationId xmlns:a16="http://schemas.microsoft.com/office/drawing/2014/main" id="{EF53732B-29D4-4809-AA47-DDCA22C47C61}"/>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7D1D3B07-2A4A-4A01-A901-65229CE663BA}"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4"/>
          <p:cNvSpPr>
            <a:spLocks noGrp="1"/>
          </p:cNvSpPr>
          <p:nvPr>
            <p:ph type="pic" sz="quarter" idx="10"/>
          </p:nvPr>
        </p:nvSpPr>
        <p:spPr>
          <a:xfrm>
            <a:off x="4292348" y="2520951"/>
            <a:ext cx="3679526" cy="4337049"/>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2" name="Text Placeholder 11">
            <a:extLst>
              <a:ext uri="{FF2B5EF4-FFF2-40B4-BE49-F238E27FC236}">
                <a16:creationId xmlns:a16="http://schemas.microsoft.com/office/drawing/2014/main" id="{D95E6CC6-9AD9-8F45-A403-C5F2B867E387}"/>
              </a:ext>
            </a:extLst>
          </p:cNvPr>
          <p:cNvSpPr>
            <a:spLocks noGrp="1"/>
          </p:cNvSpPr>
          <p:nvPr>
            <p:ph type="body" sz="quarter" idx="19"/>
          </p:nvPr>
        </p:nvSpPr>
        <p:spPr>
          <a:xfrm>
            <a:off x="8984839" y="25146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79B26829-908B-294D-AF92-8C647666E3A9}"/>
              </a:ext>
            </a:extLst>
          </p:cNvPr>
          <p:cNvSpPr>
            <a:spLocks noGrp="1"/>
          </p:cNvSpPr>
          <p:nvPr>
            <p:ph type="body" sz="quarter" idx="20"/>
          </p:nvPr>
        </p:nvSpPr>
        <p:spPr>
          <a:xfrm>
            <a:off x="8994938" y="2871675"/>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45FFF144-E9A0-FD4E-A173-3171D4FBF60B}"/>
              </a:ext>
            </a:extLst>
          </p:cNvPr>
          <p:cNvSpPr>
            <a:spLocks noGrp="1"/>
          </p:cNvSpPr>
          <p:nvPr>
            <p:ph type="body" sz="quarter" idx="21"/>
          </p:nvPr>
        </p:nvSpPr>
        <p:spPr>
          <a:xfrm>
            <a:off x="8984839" y="3929513"/>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2485041D-596F-3945-86E6-A97FAEFFF395}"/>
              </a:ext>
            </a:extLst>
          </p:cNvPr>
          <p:cNvSpPr>
            <a:spLocks noGrp="1"/>
          </p:cNvSpPr>
          <p:nvPr>
            <p:ph type="body" sz="quarter" idx="22"/>
          </p:nvPr>
        </p:nvSpPr>
        <p:spPr>
          <a:xfrm>
            <a:off x="8994938" y="4286588"/>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9E719144-0915-364B-B0E9-497FF0F10DCE}"/>
              </a:ext>
            </a:extLst>
          </p:cNvPr>
          <p:cNvSpPr>
            <a:spLocks noGrp="1"/>
          </p:cNvSpPr>
          <p:nvPr>
            <p:ph type="body" sz="quarter" idx="23"/>
          </p:nvPr>
        </p:nvSpPr>
        <p:spPr>
          <a:xfrm>
            <a:off x="838200" y="2514600"/>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7" name="Text Placeholder 11">
            <a:extLst>
              <a:ext uri="{FF2B5EF4-FFF2-40B4-BE49-F238E27FC236}">
                <a16:creationId xmlns:a16="http://schemas.microsoft.com/office/drawing/2014/main" id="{C68F2F64-3FAA-CE43-A398-C8DD10D294E9}"/>
              </a:ext>
            </a:extLst>
          </p:cNvPr>
          <p:cNvSpPr>
            <a:spLocks noGrp="1"/>
          </p:cNvSpPr>
          <p:nvPr>
            <p:ph type="body" sz="quarter" idx="24"/>
          </p:nvPr>
        </p:nvSpPr>
        <p:spPr>
          <a:xfrm>
            <a:off x="848299" y="2871675"/>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8" name="Text Placeholder 11">
            <a:extLst>
              <a:ext uri="{FF2B5EF4-FFF2-40B4-BE49-F238E27FC236}">
                <a16:creationId xmlns:a16="http://schemas.microsoft.com/office/drawing/2014/main" id="{A9E1C1C2-EFAB-DB4B-B54E-A992E2334937}"/>
              </a:ext>
            </a:extLst>
          </p:cNvPr>
          <p:cNvSpPr>
            <a:spLocks noGrp="1"/>
          </p:cNvSpPr>
          <p:nvPr>
            <p:ph type="body" sz="quarter" idx="25"/>
          </p:nvPr>
        </p:nvSpPr>
        <p:spPr>
          <a:xfrm>
            <a:off x="838200" y="3929513"/>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9" name="Text Placeholder 11">
            <a:extLst>
              <a:ext uri="{FF2B5EF4-FFF2-40B4-BE49-F238E27FC236}">
                <a16:creationId xmlns:a16="http://schemas.microsoft.com/office/drawing/2014/main" id="{AD3D5630-7D97-9046-8496-D0F759966A99}"/>
              </a:ext>
            </a:extLst>
          </p:cNvPr>
          <p:cNvSpPr>
            <a:spLocks noGrp="1"/>
          </p:cNvSpPr>
          <p:nvPr>
            <p:ph type="body" sz="quarter" idx="26"/>
          </p:nvPr>
        </p:nvSpPr>
        <p:spPr>
          <a:xfrm>
            <a:off x="848299" y="4286588"/>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0" name="Text Placeholder 11">
            <a:extLst>
              <a:ext uri="{FF2B5EF4-FFF2-40B4-BE49-F238E27FC236}">
                <a16:creationId xmlns:a16="http://schemas.microsoft.com/office/drawing/2014/main" id="{CEB493C7-E7B1-594B-B3F3-AF80B3CAD9B1}"/>
              </a:ext>
            </a:extLst>
          </p:cNvPr>
          <p:cNvSpPr>
            <a:spLocks noGrp="1"/>
          </p:cNvSpPr>
          <p:nvPr>
            <p:ph type="body" sz="quarter" idx="27"/>
          </p:nvPr>
        </p:nvSpPr>
        <p:spPr>
          <a:xfrm>
            <a:off x="838200" y="5338779"/>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1" name="Text Placeholder 11">
            <a:extLst>
              <a:ext uri="{FF2B5EF4-FFF2-40B4-BE49-F238E27FC236}">
                <a16:creationId xmlns:a16="http://schemas.microsoft.com/office/drawing/2014/main" id="{3087DE35-7F22-6E46-8C86-0CEC9DE6CC84}"/>
              </a:ext>
            </a:extLst>
          </p:cNvPr>
          <p:cNvSpPr>
            <a:spLocks noGrp="1"/>
          </p:cNvSpPr>
          <p:nvPr>
            <p:ph type="body" sz="quarter" idx="28"/>
          </p:nvPr>
        </p:nvSpPr>
        <p:spPr>
          <a:xfrm>
            <a:off x="848299" y="5695854"/>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2" name="Text Placeholder 11">
            <a:extLst>
              <a:ext uri="{FF2B5EF4-FFF2-40B4-BE49-F238E27FC236}">
                <a16:creationId xmlns:a16="http://schemas.microsoft.com/office/drawing/2014/main" id="{FBE1BF69-1763-4A4E-9282-B4B860B9397A}"/>
              </a:ext>
            </a:extLst>
          </p:cNvPr>
          <p:cNvSpPr>
            <a:spLocks noGrp="1"/>
          </p:cNvSpPr>
          <p:nvPr>
            <p:ph type="body" sz="quarter" idx="29"/>
          </p:nvPr>
        </p:nvSpPr>
        <p:spPr>
          <a:xfrm>
            <a:off x="8984839" y="5338779"/>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3" name="Text Placeholder 11">
            <a:extLst>
              <a:ext uri="{FF2B5EF4-FFF2-40B4-BE49-F238E27FC236}">
                <a16:creationId xmlns:a16="http://schemas.microsoft.com/office/drawing/2014/main" id="{49D2D4CC-09B8-224B-B000-E2FD34156BED}"/>
              </a:ext>
            </a:extLst>
          </p:cNvPr>
          <p:cNvSpPr>
            <a:spLocks noGrp="1"/>
          </p:cNvSpPr>
          <p:nvPr>
            <p:ph type="body" sz="quarter" idx="30"/>
          </p:nvPr>
        </p:nvSpPr>
        <p:spPr>
          <a:xfrm>
            <a:off x="8994938" y="5695854"/>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4" name="Text Placeholder 8">
            <a:extLst>
              <a:ext uri="{FF2B5EF4-FFF2-40B4-BE49-F238E27FC236}">
                <a16:creationId xmlns:a16="http://schemas.microsoft.com/office/drawing/2014/main" id="{458FE9F0-33F6-EA44-9FC8-5E9B97BAC9DD}"/>
              </a:ext>
            </a:extLst>
          </p:cNvPr>
          <p:cNvSpPr>
            <a:spLocks noGrp="1"/>
          </p:cNvSpPr>
          <p:nvPr>
            <p:ph type="body" sz="quarter" idx="33"/>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3699185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Icons - 6 Dar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3DEFCCE-6083-414A-B87B-3BBC23963764}"/>
              </a:ext>
            </a:extLst>
          </p:cNvPr>
          <p:cNvSpPr/>
          <p:nvPr userDrawn="1"/>
        </p:nvSpPr>
        <p:spPr>
          <a:xfrm rot="5400000">
            <a:off x="6056313" y="-6059488"/>
            <a:ext cx="74612" cy="12196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Connector 25">
            <a:extLst>
              <a:ext uri="{FF2B5EF4-FFF2-40B4-BE49-F238E27FC236}">
                <a16:creationId xmlns:a16="http://schemas.microsoft.com/office/drawing/2014/main" id="{F047AFAE-B502-4C10-9AAE-EB259EE2881A}"/>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7" name="Picture 48">
            <a:extLst>
              <a:ext uri="{FF2B5EF4-FFF2-40B4-BE49-F238E27FC236}">
                <a16:creationId xmlns:a16="http://schemas.microsoft.com/office/drawing/2014/main" id="{1643B047-B81A-4543-910A-5824C9BAADB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9">
            <a:extLst>
              <a:ext uri="{FF2B5EF4-FFF2-40B4-BE49-F238E27FC236}">
                <a16:creationId xmlns:a16="http://schemas.microsoft.com/office/drawing/2014/main" id="{8CD24B17-42F1-4ED2-96D9-E8FED99A1539}"/>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4EB228EC-23BD-4B95-89A4-6EAFA6137467}"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4"/>
          <p:cNvSpPr>
            <a:spLocks noGrp="1"/>
          </p:cNvSpPr>
          <p:nvPr>
            <p:ph type="pic" sz="quarter" idx="10"/>
          </p:nvPr>
        </p:nvSpPr>
        <p:spPr>
          <a:xfrm>
            <a:off x="4292348" y="2520951"/>
            <a:ext cx="3679526" cy="4337049"/>
          </a:xfrm>
          <a:prstGeom prst="rect">
            <a:avLst/>
          </a:prstGeom>
        </p:spPr>
        <p:txBody>
          <a:bodyPr rtlCol="0">
            <a:normAutofit/>
          </a:bodyPr>
          <a:lstStyle>
            <a:lvl1pPr>
              <a:defRPr sz="1400"/>
            </a:lvl1pPr>
          </a:lstStyle>
          <a:p>
            <a:pPr lvl="0"/>
            <a:endParaRPr lang="en-US" noProof="0"/>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2" name="Text Placeholder 11">
            <a:extLst>
              <a:ext uri="{FF2B5EF4-FFF2-40B4-BE49-F238E27FC236}">
                <a16:creationId xmlns:a16="http://schemas.microsoft.com/office/drawing/2014/main" id="{D95E6CC6-9AD9-8F45-A403-C5F2B867E387}"/>
              </a:ext>
            </a:extLst>
          </p:cNvPr>
          <p:cNvSpPr>
            <a:spLocks noGrp="1"/>
          </p:cNvSpPr>
          <p:nvPr>
            <p:ph type="body" sz="quarter" idx="19"/>
          </p:nvPr>
        </p:nvSpPr>
        <p:spPr>
          <a:xfrm>
            <a:off x="8984839" y="2514600"/>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79B26829-908B-294D-AF92-8C647666E3A9}"/>
              </a:ext>
            </a:extLst>
          </p:cNvPr>
          <p:cNvSpPr>
            <a:spLocks noGrp="1"/>
          </p:cNvSpPr>
          <p:nvPr>
            <p:ph type="body" sz="quarter" idx="20"/>
          </p:nvPr>
        </p:nvSpPr>
        <p:spPr>
          <a:xfrm>
            <a:off x="8994938" y="2871675"/>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45FFF144-E9A0-FD4E-A173-3171D4FBF60B}"/>
              </a:ext>
            </a:extLst>
          </p:cNvPr>
          <p:cNvSpPr>
            <a:spLocks noGrp="1"/>
          </p:cNvSpPr>
          <p:nvPr>
            <p:ph type="body" sz="quarter" idx="21"/>
          </p:nvPr>
        </p:nvSpPr>
        <p:spPr>
          <a:xfrm>
            <a:off x="8984839" y="3929513"/>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5" name="Text Placeholder 11">
            <a:extLst>
              <a:ext uri="{FF2B5EF4-FFF2-40B4-BE49-F238E27FC236}">
                <a16:creationId xmlns:a16="http://schemas.microsoft.com/office/drawing/2014/main" id="{2485041D-596F-3945-86E6-A97FAEFFF395}"/>
              </a:ext>
            </a:extLst>
          </p:cNvPr>
          <p:cNvSpPr>
            <a:spLocks noGrp="1"/>
          </p:cNvSpPr>
          <p:nvPr>
            <p:ph type="body" sz="quarter" idx="22"/>
          </p:nvPr>
        </p:nvSpPr>
        <p:spPr>
          <a:xfrm>
            <a:off x="8994938" y="4286588"/>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9E719144-0915-364B-B0E9-497FF0F10DCE}"/>
              </a:ext>
            </a:extLst>
          </p:cNvPr>
          <p:cNvSpPr>
            <a:spLocks noGrp="1"/>
          </p:cNvSpPr>
          <p:nvPr>
            <p:ph type="body" sz="quarter" idx="23"/>
          </p:nvPr>
        </p:nvSpPr>
        <p:spPr>
          <a:xfrm>
            <a:off x="838200" y="2514600"/>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7" name="Text Placeholder 11">
            <a:extLst>
              <a:ext uri="{FF2B5EF4-FFF2-40B4-BE49-F238E27FC236}">
                <a16:creationId xmlns:a16="http://schemas.microsoft.com/office/drawing/2014/main" id="{C68F2F64-3FAA-CE43-A398-C8DD10D294E9}"/>
              </a:ext>
            </a:extLst>
          </p:cNvPr>
          <p:cNvSpPr>
            <a:spLocks noGrp="1"/>
          </p:cNvSpPr>
          <p:nvPr>
            <p:ph type="body" sz="quarter" idx="24"/>
          </p:nvPr>
        </p:nvSpPr>
        <p:spPr>
          <a:xfrm>
            <a:off x="848299" y="2871675"/>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8" name="Text Placeholder 11">
            <a:extLst>
              <a:ext uri="{FF2B5EF4-FFF2-40B4-BE49-F238E27FC236}">
                <a16:creationId xmlns:a16="http://schemas.microsoft.com/office/drawing/2014/main" id="{A9E1C1C2-EFAB-DB4B-B54E-A992E2334937}"/>
              </a:ext>
            </a:extLst>
          </p:cNvPr>
          <p:cNvSpPr>
            <a:spLocks noGrp="1"/>
          </p:cNvSpPr>
          <p:nvPr>
            <p:ph type="body" sz="quarter" idx="25"/>
          </p:nvPr>
        </p:nvSpPr>
        <p:spPr>
          <a:xfrm>
            <a:off x="838200" y="3929513"/>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9" name="Text Placeholder 11">
            <a:extLst>
              <a:ext uri="{FF2B5EF4-FFF2-40B4-BE49-F238E27FC236}">
                <a16:creationId xmlns:a16="http://schemas.microsoft.com/office/drawing/2014/main" id="{AD3D5630-7D97-9046-8496-D0F759966A99}"/>
              </a:ext>
            </a:extLst>
          </p:cNvPr>
          <p:cNvSpPr>
            <a:spLocks noGrp="1"/>
          </p:cNvSpPr>
          <p:nvPr>
            <p:ph type="body" sz="quarter" idx="26"/>
          </p:nvPr>
        </p:nvSpPr>
        <p:spPr>
          <a:xfrm>
            <a:off x="848299" y="4286588"/>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0" name="Text Placeholder 11">
            <a:extLst>
              <a:ext uri="{FF2B5EF4-FFF2-40B4-BE49-F238E27FC236}">
                <a16:creationId xmlns:a16="http://schemas.microsoft.com/office/drawing/2014/main" id="{CEB493C7-E7B1-594B-B3F3-AF80B3CAD9B1}"/>
              </a:ext>
            </a:extLst>
          </p:cNvPr>
          <p:cNvSpPr>
            <a:spLocks noGrp="1"/>
          </p:cNvSpPr>
          <p:nvPr>
            <p:ph type="body" sz="quarter" idx="27"/>
          </p:nvPr>
        </p:nvSpPr>
        <p:spPr>
          <a:xfrm>
            <a:off x="838200" y="5338779"/>
            <a:ext cx="2216561" cy="342900"/>
          </a:xfrm>
          <a:prstGeom prst="rect">
            <a:avLst/>
          </a:prstGeom>
        </p:spPr>
        <p:txBody>
          <a:bodyPr/>
          <a:lstStyle>
            <a:lvl1pPr marL="0" indent="0" algn="r">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1" name="Text Placeholder 11">
            <a:extLst>
              <a:ext uri="{FF2B5EF4-FFF2-40B4-BE49-F238E27FC236}">
                <a16:creationId xmlns:a16="http://schemas.microsoft.com/office/drawing/2014/main" id="{3087DE35-7F22-6E46-8C86-0CEC9DE6CC84}"/>
              </a:ext>
            </a:extLst>
          </p:cNvPr>
          <p:cNvSpPr>
            <a:spLocks noGrp="1"/>
          </p:cNvSpPr>
          <p:nvPr>
            <p:ph type="body" sz="quarter" idx="28"/>
          </p:nvPr>
        </p:nvSpPr>
        <p:spPr>
          <a:xfrm>
            <a:off x="848299" y="5695854"/>
            <a:ext cx="2206462" cy="400146"/>
          </a:xfrm>
          <a:prstGeom prst="rect">
            <a:avLst/>
          </a:prstGeom>
        </p:spPr>
        <p:txBody>
          <a:bodyPr>
            <a:normAutofit/>
          </a:bodyPr>
          <a:lstStyle>
            <a:lvl1pPr marL="0" indent="0" algn="r">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2" name="Text Placeholder 11">
            <a:extLst>
              <a:ext uri="{FF2B5EF4-FFF2-40B4-BE49-F238E27FC236}">
                <a16:creationId xmlns:a16="http://schemas.microsoft.com/office/drawing/2014/main" id="{FBE1BF69-1763-4A4E-9282-B4B860B9397A}"/>
              </a:ext>
            </a:extLst>
          </p:cNvPr>
          <p:cNvSpPr>
            <a:spLocks noGrp="1"/>
          </p:cNvSpPr>
          <p:nvPr>
            <p:ph type="body" sz="quarter" idx="29"/>
          </p:nvPr>
        </p:nvSpPr>
        <p:spPr>
          <a:xfrm>
            <a:off x="8984839" y="5338779"/>
            <a:ext cx="22165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3" name="Text Placeholder 11">
            <a:extLst>
              <a:ext uri="{FF2B5EF4-FFF2-40B4-BE49-F238E27FC236}">
                <a16:creationId xmlns:a16="http://schemas.microsoft.com/office/drawing/2014/main" id="{49D2D4CC-09B8-224B-B000-E2FD34156BED}"/>
              </a:ext>
            </a:extLst>
          </p:cNvPr>
          <p:cNvSpPr>
            <a:spLocks noGrp="1"/>
          </p:cNvSpPr>
          <p:nvPr>
            <p:ph type="body" sz="quarter" idx="30"/>
          </p:nvPr>
        </p:nvSpPr>
        <p:spPr>
          <a:xfrm>
            <a:off x="8994938" y="5695854"/>
            <a:ext cx="2206462"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4" name="Text Placeholder 8">
            <a:extLst>
              <a:ext uri="{FF2B5EF4-FFF2-40B4-BE49-F238E27FC236}">
                <a16:creationId xmlns:a16="http://schemas.microsoft.com/office/drawing/2014/main" id="{895AD4F4-272B-174E-BEE0-6F3293022FAB}"/>
              </a:ext>
            </a:extLst>
          </p:cNvPr>
          <p:cNvSpPr>
            <a:spLocks noGrp="1"/>
          </p:cNvSpPr>
          <p:nvPr>
            <p:ph type="body" sz="quarter" idx="33"/>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2445494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ntered Content -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360526-0696-4466-9F63-72ABEC22E898}"/>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1A9C9053-0405-4C7C-8503-C7367FA87065}"/>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48">
            <a:extLst>
              <a:ext uri="{FF2B5EF4-FFF2-40B4-BE49-F238E27FC236}">
                <a16:creationId xmlns:a16="http://schemas.microsoft.com/office/drawing/2014/main" id="{477C143F-EA10-4AB3-B0E8-7E6839DB603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2641CDE-D2C0-47F5-9963-1A7277BFA6C1}"/>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69011591-6366-4A44-AF97-011099D80702}"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1" name="Straight Connector 10">
            <a:extLst>
              <a:ext uri="{FF2B5EF4-FFF2-40B4-BE49-F238E27FC236}">
                <a16:creationId xmlns:a16="http://schemas.microsoft.com/office/drawing/2014/main" id="{EC2C454F-86B2-42CE-81FE-906A44CDD638}"/>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Box 8">
            <a:extLst>
              <a:ext uri="{FF2B5EF4-FFF2-40B4-BE49-F238E27FC236}">
                <a16:creationId xmlns:a16="http://schemas.microsoft.com/office/drawing/2014/main" id="{C4DEB2EE-1E13-4944-9691-5FEB8662AFBC}"/>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21" name="Text Placeholder 12">
            <a:extLst>
              <a:ext uri="{FF2B5EF4-FFF2-40B4-BE49-F238E27FC236}">
                <a16:creationId xmlns:a16="http://schemas.microsoft.com/office/drawing/2014/main" id="{E6D42C76-710F-314B-AF36-521F1FBF1981}"/>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5" name="Text Placeholder 8">
            <a:extLst>
              <a:ext uri="{FF2B5EF4-FFF2-40B4-BE49-F238E27FC236}">
                <a16:creationId xmlns:a16="http://schemas.microsoft.com/office/drawing/2014/main" id="{95D8FF87-FB0E-254D-B3DD-6904BFC48274}"/>
              </a:ext>
            </a:extLst>
          </p:cNvPr>
          <p:cNvSpPr>
            <a:spLocks noGrp="1"/>
          </p:cNvSpPr>
          <p:nvPr>
            <p:ph type="body" sz="quarter" idx="33"/>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244176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entered Content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636BDD-13F3-4ACD-A6E6-550FB9C8547C}"/>
              </a:ext>
            </a:extLst>
          </p:cNvPr>
          <p:cNvSpPr/>
          <p:nvPr userDrawn="1"/>
        </p:nvSpPr>
        <p:spPr>
          <a:xfrm rot="5400000">
            <a:off x="6056313" y="-6059488"/>
            <a:ext cx="74612" cy="12196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4714E99C-B715-47B4-B807-EA403924C6CA}"/>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48">
            <a:extLst>
              <a:ext uri="{FF2B5EF4-FFF2-40B4-BE49-F238E27FC236}">
                <a16:creationId xmlns:a16="http://schemas.microsoft.com/office/drawing/2014/main" id="{E0C47D55-447D-41A8-B705-BFC77BB902D6}"/>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041EECC-B64B-422F-BCBE-DA494CF269B2}"/>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6B8C6504-331F-4683-B425-3ACA908FF76B}"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2" name="Straight Connector 11">
            <a:extLst>
              <a:ext uri="{FF2B5EF4-FFF2-40B4-BE49-F238E27FC236}">
                <a16:creationId xmlns:a16="http://schemas.microsoft.com/office/drawing/2014/main" id="{3FD1C1E8-C578-49F8-993A-CA6A44EAA1CC}"/>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8">
            <a:extLst>
              <a:ext uri="{FF2B5EF4-FFF2-40B4-BE49-F238E27FC236}">
                <a16:creationId xmlns:a16="http://schemas.microsoft.com/office/drawing/2014/main" id="{D7ABE89A-25E6-4739-B88F-D34A40EFF013}"/>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2E858CEB-66A7-6D4A-B12A-06EE32E2E393}"/>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13" name="Text Placeholder 8">
            <a:extLst>
              <a:ext uri="{FF2B5EF4-FFF2-40B4-BE49-F238E27FC236}">
                <a16:creationId xmlns:a16="http://schemas.microsoft.com/office/drawing/2014/main" id="{03D6058C-5BBD-5F40-9F44-38C67FE80C74}"/>
              </a:ext>
            </a:extLst>
          </p:cNvPr>
          <p:cNvSpPr>
            <a:spLocks noGrp="1"/>
          </p:cNvSpPr>
          <p:nvPr>
            <p:ph type="body" sz="quarter" idx="33"/>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2974070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9A8D3E-CC62-4B98-9117-B6BCF749572E}"/>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a:extLst>
              <a:ext uri="{FF2B5EF4-FFF2-40B4-BE49-F238E27FC236}">
                <a16:creationId xmlns:a16="http://schemas.microsoft.com/office/drawing/2014/main" id="{12FD3CCC-56B6-4816-B2EF-03D19E24411D}"/>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48">
            <a:extLst>
              <a:ext uri="{FF2B5EF4-FFF2-40B4-BE49-F238E27FC236}">
                <a16:creationId xmlns:a16="http://schemas.microsoft.com/office/drawing/2014/main" id="{A748BB61-357D-4CC9-BCE7-7C2AB713408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a:extLst>
              <a:ext uri="{FF2B5EF4-FFF2-40B4-BE49-F238E27FC236}">
                <a16:creationId xmlns:a16="http://schemas.microsoft.com/office/drawing/2014/main" id="{56EFE6D0-C177-4D2E-9D04-2C525FEB4297}"/>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823BDCDD-FF1F-4B6F-ACF2-5665A434BE51}"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5" name="Straight Connector 14">
            <a:extLst>
              <a:ext uri="{FF2B5EF4-FFF2-40B4-BE49-F238E27FC236}">
                <a16:creationId xmlns:a16="http://schemas.microsoft.com/office/drawing/2014/main" id="{73B2DFB2-D63B-4293-AC8B-EBEDDBB92E51}"/>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8">
            <a:extLst>
              <a:ext uri="{FF2B5EF4-FFF2-40B4-BE49-F238E27FC236}">
                <a16:creationId xmlns:a16="http://schemas.microsoft.com/office/drawing/2014/main" id="{7E95B745-A621-49C0-9B74-ECD86308BC5B}"/>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2E858CEB-66A7-6D4A-B12A-06EE32E2E393}"/>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Table Placeholder 7">
            <a:extLst>
              <a:ext uri="{FF2B5EF4-FFF2-40B4-BE49-F238E27FC236}">
                <a16:creationId xmlns:a16="http://schemas.microsoft.com/office/drawing/2014/main" id="{CB272FA7-4FEA-A442-BA98-FD0C4ABB79B2}"/>
              </a:ext>
            </a:extLst>
          </p:cNvPr>
          <p:cNvSpPr>
            <a:spLocks noGrp="1"/>
          </p:cNvSpPr>
          <p:nvPr>
            <p:ph type="tbl" sz="quarter" idx="33"/>
          </p:nvPr>
        </p:nvSpPr>
        <p:spPr>
          <a:xfrm>
            <a:off x="2398713" y="2209800"/>
            <a:ext cx="7467600" cy="3429000"/>
          </a:xfrm>
          <a:prstGeom prst="rect">
            <a:avLst/>
          </a:prstGeom>
        </p:spPr>
        <p:txBody>
          <a:bodyPr rtlCol="0">
            <a:normAutofit/>
          </a:bodyPr>
          <a:lstStyle>
            <a:lvl1pPr>
              <a:defRPr sz="1400"/>
            </a:lvl1pPr>
          </a:lstStyle>
          <a:p>
            <a:pPr lvl="0"/>
            <a:endParaRPr lang="en-US" noProof="0"/>
          </a:p>
        </p:txBody>
      </p:sp>
      <p:sp>
        <p:nvSpPr>
          <p:cNvPr id="14" name="Text Placeholder 8">
            <a:extLst>
              <a:ext uri="{FF2B5EF4-FFF2-40B4-BE49-F238E27FC236}">
                <a16:creationId xmlns:a16="http://schemas.microsoft.com/office/drawing/2014/main" id="{0722D5BC-A48B-BB47-8521-97F0326137CB}"/>
              </a:ext>
            </a:extLst>
          </p:cNvPr>
          <p:cNvSpPr>
            <a:spLocks noGrp="1"/>
          </p:cNvSpPr>
          <p:nvPr>
            <p:ph type="body" sz="quarter" idx="34"/>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2853254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57A851-F159-49E9-A4D0-75ED4917869D}"/>
              </a:ext>
            </a:extLst>
          </p:cNvPr>
          <p:cNvSpPr/>
          <p:nvPr userDrawn="1"/>
        </p:nvSpPr>
        <p:spPr>
          <a:xfrm rot="5400000">
            <a:off x="6056313" y="-6059488"/>
            <a:ext cx="74612" cy="12196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a:extLst>
              <a:ext uri="{FF2B5EF4-FFF2-40B4-BE49-F238E27FC236}">
                <a16:creationId xmlns:a16="http://schemas.microsoft.com/office/drawing/2014/main" id="{6C1BD8BD-714E-49F9-B35E-B4A58FC0D37F}"/>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48">
            <a:extLst>
              <a:ext uri="{FF2B5EF4-FFF2-40B4-BE49-F238E27FC236}">
                <a16:creationId xmlns:a16="http://schemas.microsoft.com/office/drawing/2014/main" id="{E72500B9-0565-43B7-A6C2-B0D0F56E4F3A}"/>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a:extLst>
              <a:ext uri="{FF2B5EF4-FFF2-40B4-BE49-F238E27FC236}">
                <a16:creationId xmlns:a16="http://schemas.microsoft.com/office/drawing/2014/main" id="{7D6CA500-7F28-4FEB-BA1E-A636FF465E29}"/>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7A7761AD-354B-4925-BA6F-85FD33A776E3}"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5" name="Straight Connector 14">
            <a:extLst>
              <a:ext uri="{FF2B5EF4-FFF2-40B4-BE49-F238E27FC236}">
                <a16:creationId xmlns:a16="http://schemas.microsoft.com/office/drawing/2014/main" id="{0F3B0AEB-36C7-4A29-8671-A914E6FA78B9}"/>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8">
            <a:extLst>
              <a:ext uri="{FF2B5EF4-FFF2-40B4-BE49-F238E27FC236}">
                <a16:creationId xmlns:a16="http://schemas.microsoft.com/office/drawing/2014/main" id="{414CF86A-3BE4-49DB-B902-CACA25D725B0}"/>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2E858CEB-66A7-6D4A-B12A-06EE32E2E393}"/>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Table Placeholder 7">
            <a:extLst>
              <a:ext uri="{FF2B5EF4-FFF2-40B4-BE49-F238E27FC236}">
                <a16:creationId xmlns:a16="http://schemas.microsoft.com/office/drawing/2014/main" id="{CB272FA7-4FEA-A442-BA98-FD0C4ABB79B2}"/>
              </a:ext>
            </a:extLst>
          </p:cNvPr>
          <p:cNvSpPr>
            <a:spLocks noGrp="1"/>
          </p:cNvSpPr>
          <p:nvPr>
            <p:ph type="tbl" sz="quarter" idx="33"/>
          </p:nvPr>
        </p:nvSpPr>
        <p:spPr>
          <a:xfrm>
            <a:off x="2398713" y="2209800"/>
            <a:ext cx="7467600" cy="3429000"/>
          </a:xfrm>
          <a:prstGeom prst="rect">
            <a:avLst/>
          </a:prstGeom>
        </p:spPr>
        <p:txBody>
          <a:bodyPr rtlCol="0">
            <a:normAutofit/>
          </a:bodyPr>
          <a:lstStyle>
            <a:lvl1pPr>
              <a:defRPr sz="1400"/>
            </a:lvl1pPr>
          </a:lstStyle>
          <a:p>
            <a:pPr lvl="0"/>
            <a:endParaRPr lang="en-US" noProof="0"/>
          </a:p>
        </p:txBody>
      </p:sp>
      <p:sp>
        <p:nvSpPr>
          <p:cNvPr id="14" name="Text Placeholder 8">
            <a:extLst>
              <a:ext uri="{FF2B5EF4-FFF2-40B4-BE49-F238E27FC236}">
                <a16:creationId xmlns:a16="http://schemas.microsoft.com/office/drawing/2014/main" id="{0722D5BC-A48B-BB47-8521-97F0326137CB}"/>
              </a:ext>
            </a:extLst>
          </p:cNvPr>
          <p:cNvSpPr>
            <a:spLocks noGrp="1"/>
          </p:cNvSpPr>
          <p:nvPr>
            <p:ph type="body" sz="quarter" idx="34"/>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519296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435E1D-8972-4031-9E8E-146E5237731B}"/>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a:extLst>
              <a:ext uri="{FF2B5EF4-FFF2-40B4-BE49-F238E27FC236}">
                <a16:creationId xmlns:a16="http://schemas.microsoft.com/office/drawing/2014/main" id="{9313E529-4D66-4980-A493-6F46317E2A6E}"/>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48">
            <a:extLst>
              <a:ext uri="{FF2B5EF4-FFF2-40B4-BE49-F238E27FC236}">
                <a16:creationId xmlns:a16="http://schemas.microsoft.com/office/drawing/2014/main" id="{D251E00D-DCFC-411A-8F24-F703839888C6}"/>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9">
            <a:extLst>
              <a:ext uri="{FF2B5EF4-FFF2-40B4-BE49-F238E27FC236}">
                <a16:creationId xmlns:a16="http://schemas.microsoft.com/office/drawing/2014/main" id="{8F2A8369-F2BD-40AD-AE48-96BBF3A2BED2}"/>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3D3A2AE1-621C-495C-9964-F5E8EC51DB7E}"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5" name="Straight Connector 14">
            <a:extLst>
              <a:ext uri="{FF2B5EF4-FFF2-40B4-BE49-F238E27FC236}">
                <a16:creationId xmlns:a16="http://schemas.microsoft.com/office/drawing/2014/main" id="{946A7073-EA56-4C90-9596-2DDEE15EA81E}"/>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8">
            <a:extLst>
              <a:ext uri="{FF2B5EF4-FFF2-40B4-BE49-F238E27FC236}">
                <a16:creationId xmlns:a16="http://schemas.microsoft.com/office/drawing/2014/main" id="{DCC997BD-8618-4C6D-89A7-841CBC04418E}"/>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2E858CEB-66A7-6D4A-B12A-06EE32E2E393}"/>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Media Placeholder 7">
            <a:extLst>
              <a:ext uri="{FF2B5EF4-FFF2-40B4-BE49-F238E27FC236}">
                <a16:creationId xmlns:a16="http://schemas.microsoft.com/office/drawing/2014/main" id="{7057DA52-6B57-1E46-A88B-D69CE6E8EED7}"/>
              </a:ext>
            </a:extLst>
          </p:cNvPr>
          <p:cNvSpPr>
            <a:spLocks noGrp="1"/>
          </p:cNvSpPr>
          <p:nvPr>
            <p:ph type="media" sz="quarter" idx="33"/>
          </p:nvPr>
        </p:nvSpPr>
        <p:spPr>
          <a:xfrm>
            <a:off x="2398713" y="2133600"/>
            <a:ext cx="7467600" cy="3886200"/>
          </a:xfrm>
          <a:prstGeom prst="rect">
            <a:avLst/>
          </a:prstGeom>
        </p:spPr>
        <p:txBody>
          <a:bodyPr rtlCol="0">
            <a:normAutofit/>
          </a:bodyPr>
          <a:lstStyle>
            <a:lvl1pPr>
              <a:defRPr sz="1400"/>
            </a:lvl1pPr>
          </a:lstStyle>
          <a:p>
            <a:pPr lvl="0"/>
            <a:endParaRPr lang="en-US" noProof="0"/>
          </a:p>
        </p:txBody>
      </p:sp>
      <p:sp>
        <p:nvSpPr>
          <p:cNvPr id="13" name="Text Placeholder 8">
            <a:extLst>
              <a:ext uri="{FF2B5EF4-FFF2-40B4-BE49-F238E27FC236}">
                <a16:creationId xmlns:a16="http://schemas.microsoft.com/office/drawing/2014/main" id="{A5DA2886-9D87-8B4F-8690-616955FD2ACF}"/>
              </a:ext>
            </a:extLst>
          </p:cNvPr>
          <p:cNvSpPr>
            <a:spLocks noGrp="1"/>
          </p:cNvSpPr>
          <p:nvPr>
            <p:ph type="body" sz="quarter" idx="34"/>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90401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A3B7C-AB6C-4F19-A5A3-64BC43EAF419}"/>
              </a:ext>
            </a:extLst>
          </p:cNvPr>
          <p:cNvSpPr/>
          <p:nvPr userDrawn="1"/>
        </p:nvSpPr>
        <p:spPr>
          <a:xfrm rot="5400000">
            <a:off x="6056313" y="-6059488"/>
            <a:ext cx="74612" cy="12196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a:extLst>
              <a:ext uri="{FF2B5EF4-FFF2-40B4-BE49-F238E27FC236}">
                <a16:creationId xmlns:a16="http://schemas.microsoft.com/office/drawing/2014/main" id="{09BC524F-F783-417A-9411-0F8FA67F4FFC}"/>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48">
            <a:extLst>
              <a:ext uri="{FF2B5EF4-FFF2-40B4-BE49-F238E27FC236}">
                <a16:creationId xmlns:a16="http://schemas.microsoft.com/office/drawing/2014/main" id="{BEA61562-5A05-40AD-8929-28C4A7E47B4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9">
            <a:extLst>
              <a:ext uri="{FF2B5EF4-FFF2-40B4-BE49-F238E27FC236}">
                <a16:creationId xmlns:a16="http://schemas.microsoft.com/office/drawing/2014/main" id="{3E506231-705D-4384-8150-1D3B25DCCD17}"/>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566CDF9D-E0F3-4850-8F71-893E2C8AD3B3}"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5" name="Straight Connector 14">
            <a:extLst>
              <a:ext uri="{FF2B5EF4-FFF2-40B4-BE49-F238E27FC236}">
                <a16:creationId xmlns:a16="http://schemas.microsoft.com/office/drawing/2014/main" id="{E9440B77-7B59-4DC8-8F5F-CE6513DF30F4}"/>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8">
            <a:extLst>
              <a:ext uri="{FF2B5EF4-FFF2-40B4-BE49-F238E27FC236}">
                <a16:creationId xmlns:a16="http://schemas.microsoft.com/office/drawing/2014/main" id="{9D71935B-BAFB-4C78-84CE-65E95AC7D7F3}"/>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2E858CEB-66A7-6D4A-B12A-06EE32E2E393}"/>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Media Placeholder 7">
            <a:extLst>
              <a:ext uri="{FF2B5EF4-FFF2-40B4-BE49-F238E27FC236}">
                <a16:creationId xmlns:a16="http://schemas.microsoft.com/office/drawing/2014/main" id="{7057DA52-6B57-1E46-A88B-D69CE6E8EED7}"/>
              </a:ext>
            </a:extLst>
          </p:cNvPr>
          <p:cNvSpPr>
            <a:spLocks noGrp="1"/>
          </p:cNvSpPr>
          <p:nvPr>
            <p:ph type="media" sz="quarter" idx="33"/>
          </p:nvPr>
        </p:nvSpPr>
        <p:spPr>
          <a:xfrm>
            <a:off x="2398713" y="2133600"/>
            <a:ext cx="7467600" cy="3886200"/>
          </a:xfrm>
          <a:prstGeom prst="rect">
            <a:avLst/>
          </a:prstGeom>
        </p:spPr>
        <p:txBody>
          <a:bodyPr rtlCol="0">
            <a:normAutofit/>
          </a:bodyPr>
          <a:lstStyle>
            <a:lvl1pPr>
              <a:defRPr sz="1400"/>
            </a:lvl1pPr>
          </a:lstStyle>
          <a:p>
            <a:pPr lvl="0"/>
            <a:endParaRPr lang="en-US" noProof="0"/>
          </a:p>
        </p:txBody>
      </p:sp>
      <p:sp>
        <p:nvSpPr>
          <p:cNvPr id="14" name="Text Placeholder 8">
            <a:extLst>
              <a:ext uri="{FF2B5EF4-FFF2-40B4-BE49-F238E27FC236}">
                <a16:creationId xmlns:a16="http://schemas.microsoft.com/office/drawing/2014/main" id="{23F45F5D-385B-894B-8B1B-18F004B115FD}"/>
              </a:ext>
            </a:extLst>
          </p:cNvPr>
          <p:cNvSpPr>
            <a:spLocks noGrp="1"/>
          </p:cNvSpPr>
          <p:nvPr>
            <p:ph type="body" sz="quarter" idx="34"/>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373202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ntered Content - Two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CAD59F-B7AA-4E92-8954-8F5B5A43A540}"/>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a:extLst>
              <a:ext uri="{FF2B5EF4-FFF2-40B4-BE49-F238E27FC236}">
                <a16:creationId xmlns:a16="http://schemas.microsoft.com/office/drawing/2014/main" id="{A078CE56-968B-465E-A477-4780253B58EF}"/>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48">
            <a:extLst>
              <a:ext uri="{FF2B5EF4-FFF2-40B4-BE49-F238E27FC236}">
                <a16:creationId xmlns:a16="http://schemas.microsoft.com/office/drawing/2014/main" id="{C1D44BC0-944C-4683-AC74-20D0F89EF47D}"/>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9">
            <a:extLst>
              <a:ext uri="{FF2B5EF4-FFF2-40B4-BE49-F238E27FC236}">
                <a16:creationId xmlns:a16="http://schemas.microsoft.com/office/drawing/2014/main" id="{75CE8F7C-893D-403A-AEFE-154A624F2E26}"/>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45BAE02C-FE88-4AAB-8DAF-9DB0A6646790}"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20" name="Straight Connector 19">
            <a:extLst>
              <a:ext uri="{FF2B5EF4-FFF2-40B4-BE49-F238E27FC236}">
                <a16:creationId xmlns:a16="http://schemas.microsoft.com/office/drawing/2014/main" id="{7913D595-F74A-460B-93DA-2FBA3680CFEE}"/>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78B12B40-AAAA-4308-9F6F-2E244C9DF156}"/>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21" name="Text Placeholder 12">
            <a:extLst>
              <a:ext uri="{FF2B5EF4-FFF2-40B4-BE49-F238E27FC236}">
                <a16:creationId xmlns:a16="http://schemas.microsoft.com/office/drawing/2014/main" id="{E6D42C76-710F-314B-AF36-521F1FBF1981}"/>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Picture Placeholder 7">
            <a:extLst>
              <a:ext uri="{FF2B5EF4-FFF2-40B4-BE49-F238E27FC236}">
                <a16:creationId xmlns:a16="http://schemas.microsoft.com/office/drawing/2014/main" id="{F046F746-3E07-9A4F-9009-4A0B2DCD6BF7}"/>
              </a:ext>
            </a:extLst>
          </p:cNvPr>
          <p:cNvSpPr>
            <a:spLocks noGrp="1"/>
          </p:cNvSpPr>
          <p:nvPr>
            <p:ph type="pic" sz="quarter" idx="33"/>
          </p:nvPr>
        </p:nvSpPr>
        <p:spPr>
          <a:xfrm>
            <a:off x="533400" y="2419358"/>
            <a:ext cx="5024437" cy="2819400"/>
          </a:xfrm>
          <a:prstGeom prst="rect">
            <a:avLst/>
          </a:prstGeom>
        </p:spPr>
        <p:txBody>
          <a:bodyPr rtlCol="0">
            <a:normAutofit/>
          </a:bodyPr>
          <a:lstStyle>
            <a:lvl1pPr>
              <a:defRPr sz="1400"/>
            </a:lvl1pPr>
          </a:lstStyle>
          <a:p>
            <a:pPr lvl="0"/>
            <a:endParaRPr lang="en-US" noProof="0"/>
          </a:p>
        </p:txBody>
      </p:sp>
      <p:sp>
        <p:nvSpPr>
          <p:cNvPr id="14" name="Picture Placeholder 7">
            <a:extLst>
              <a:ext uri="{FF2B5EF4-FFF2-40B4-BE49-F238E27FC236}">
                <a16:creationId xmlns:a16="http://schemas.microsoft.com/office/drawing/2014/main" id="{35347D93-45AD-3A44-99DD-A8D92ED5FEA3}"/>
              </a:ext>
            </a:extLst>
          </p:cNvPr>
          <p:cNvSpPr>
            <a:spLocks noGrp="1"/>
          </p:cNvSpPr>
          <p:nvPr>
            <p:ph type="pic" sz="quarter" idx="34"/>
          </p:nvPr>
        </p:nvSpPr>
        <p:spPr>
          <a:xfrm>
            <a:off x="6015740" y="2419358"/>
            <a:ext cx="5024437" cy="2819400"/>
          </a:xfrm>
          <a:prstGeom prst="rect">
            <a:avLst/>
          </a:prstGeom>
        </p:spPr>
        <p:txBody>
          <a:bodyPr rtlCol="0">
            <a:normAutofit/>
          </a:bodyPr>
          <a:lstStyle>
            <a:lvl1pPr>
              <a:defRPr sz="1400"/>
            </a:lvl1pPr>
          </a:lstStyle>
          <a:p>
            <a:pPr lvl="0"/>
            <a:endParaRPr lang="en-US" noProof="0"/>
          </a:p>
        </p:txBody>
      </p:sp>
      <p:sp>
        <p:nvSpPr>
          <p:cNvPr id="15" name="Text Placeholder 11">
            <a:extLst>
              <a:ext uri="{FF2B5EF4-FFF2-40B4-BE49-F238E27FC236}">
                <a16:creationId xmlns:a16="http://schemas.microsoft.com/office/drawing/2014/main" id="{77291928-2F83-9941-85D6-2E3A3FB4CBC1}"/>
              </a:ext>
            </a:extLst>
          </p:cNvPr>
          <p:cNvSpPr>
            <a:spLocks noGrp="1"/>
          </p:cNvSpPr>
          <p:nvPr>
            <p:ph type="body" sz="quarter" idx="19"/>
          </p:nvPr>
        </p:nvSpPr>
        <p:spPr>
          <a:xfrm>
            <a:off x="1086100" y="5387024"/>
            <a:ext cx="4471737"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4EC09699-96AA-9543-B733-7ED7C608A98B}"/>
              </a:ext>
            </a:extLst>
          </p:cNvPr>
          <p:cNvSpPr>
            <a:spLocks noGrp="1"/>
          </p:cNvSpPr>
          <p:nvPr>
            <p:ph type="body" sz="quarter" idx="20"/>
          </p:nvPr>
        </p:nvSpPr>
        <p:spPr>
          <a:xfrm>
            <a:off x="1095504" y="5744099"/>
            <a:ext cx="4451363"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9" name="Text Placeholder 11">
            <a:extLst>
              <a:ext uri="{FF2B5EF4-FFF2-40B4-BE49-F238E27FC236}">
                <a16:creationId xmlns:a16="http://schemas.microsoft.com/office/drawing/2014/main" id="{BD597591-1372-3541-BC34-C02496774436}"/>
              </a:ext>
            </a:extLst>
          </p:cNvPr>
          <p:cNvSpPr>
            <a:spLocks noGrp="1"/>
          </p:cNvSpPr>
          <p:nvPr>
            <p:ph type="body" sz="quarter" idx="35"/>
          </p:nvPr>
        </p:nvSpPr>
        <p:spPr>
          <a:xfrm>
            <a:off x="6580472" y="5387024"/>
            <a:ext cx="4471737"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3" name="Text Placeholder 11">
            <a:extLst>
              <a:ext uri="{FF2B5EF4-FFF2-40B4-BE49-F238E27FC236}">
                <a16:creationId xmlns:a16="http://schemas.microsoft.com/office/drawing/2014/main" id="{64E9EC02-0F7D-A54E-AC1F-F3AA9F0B93E9}"/>
              </a:ext>
            </a:extLst>
          </p:cNvPr>
          <p:cNvSpPr>
            <a:spLocks noGrp="1"/>
          </p:cNvSpPr>
          <p:nvPr>
            <p:ph type="body" sz="quarter" idx="36"/>
          </p:nvPr>
        </p:nvSpPr>
        <p:spPr>
          <a:xfrm>
            <a:off x="6589876" y="5744099"/>
            <a:ext cx="4451363"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4" name="Text Placeholder 8">
            <a:extLst>
              <a:ext uri="{FF2B5EF4-FFF2-40B4-BE49-F238E27FC236}">
                <a16:creationId xmlns:a16="http://schemas.microsoft.com/office/drawing/2014/main" id="{A117F06F-6D95-5746-9336-4F29A4B5A8BE}"/>
              </a:ext>
            </a:extLst>
          </p:cNvPr>
          <p:cNvSpPr>
            <a:spLocks noGrp="1"/>
          </p:cNvSpPr>
          <p:nvPr>
            <p:ph type="body" sz="quarter" idx="37"/>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717928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entered Content - Two Images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6479E5-07F2-4FA6-B283-A40964620CA2}"/>
              </a:ext>
            </a:extLst>
          </p:cNvPr>
          <p:cNvSpPr/>
          <p:nvPr userDrawn="1"/>
        </p:nvSpPr>
        <p:spPr>
          <a:xfrm rot="5400000">
            <a:off x="6056313" y="-6059488"/>
            <a:ext cx="74612" cy="121967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a:extLst>
              <a:ext uri="{FF2B5EF4-FFF2-40B4-BE49-F238E27FC236}">
                <a16:creationId xmlns:a16="http://schemas.microsoft.com/office/drawing/2014/main" id="{9AB9773C-EAC2-4A4D-AFCB-CA75A2CBE6FE}"/>
              </a:ext>
            </a:extLst>
          </p:cNvPr>
          <p:cNvCxnSpPr/>
          <p:nvPr userDrawn="1"/>
        </p:nvCxnSpPr>
        <p:spPr>
          <a:xfrm>
            <a:off x="690563" y="1298575"/>
            <a:ext cx="108108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7" name="Picture 48">
            <a:extLst>
              <a:ext uri="{FF2B5EF4-FFF2-40B4-BE49-F238E27FC236}">
                <a16:creationId xmlns:a16="http://schemas.microsoft.com/office/drawing/2014/main" id="{FB3A6CC0-2621-42C8-9728-4AEDA00A161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9">
            <a:extLst>
              <a:ext uri="{FF2B5EF4-FFF2-40B4-BE49-F238E27FC236}">
                <a16:creationId xmlns:a16="http://schemas.microsoft.com/office/drawing/2014/main" id="{9425DBD4-CD13-4132-A18E-3EB97FAA6219}"/>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A940F6D6-885F-4FC0-B71C-EA86C5BC3E04}"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22" name="Straight Connector 21">
            <a:extLst>
              <a:ext uri="{FF2B5EF4-FFF2-40B4-BE49-F238E27FC236}">
                <a16:creationId xmlns:a16="http://schemas.microsoft.com/office/drawing/2014/main" id="{C60813D5-AF31-4E6E-B35C-1B6068666749}"/>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8">
            <a:extLst>
              <a:ext uri="{FF2B5EF4-FFF2-40B4-BE49-F238E27FC236}">
                <a16:creationId xmlns:a16="http://schemas.microsoft.com/office/drawing/2014/main" id="{A96EA2D1-9210-4814-A81A-E6EE9381AAFF}"/>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2" name="Title 1">
            <a:extLst>
              <a:ext uri="{FF2B5EF4-FFF2-40B4-BE49-F238E27FC236}">
                <a16:creationId xmlns:a16="http://schemas.microsoft.com/office/drawing/2014/main" id="{FE694ABC-7763-7F4F-839D-3101B31ABF5C}"/>
              </a:ext>
            </a:extLst>
          </p:cNvPr>
          <p:cNvSpPr>
            <a:spLocks noGrp="1"/>
          </p:cNvSpPr>
          <p:nvPr>
            <p:ph type="title"/>
          </p:nvPr>
        </p:nvSpPr>
        <p:spPr>
          <a:xfrm>
            <a:off x="677729" y="662004"/>
            <a:ext cx="10810875" cy="638175"/>
          </a:xfrm>
          <a:prstGeom prst="rect">
            <a:avLst/>
          </a:prstGeom>
        </p:spPr>
        <p:txBody>
          <a:bodyPr/>
          <a:lstStyle>
            <a:lvl1pPr algn="ctr">
              <a:defRPr sz="3600" b="1"/>
            </a:lvl1pPr>
          </a:lstStyle>
          <a:p>
            <a:r>
              <a:rPr lang="en-US"/>
              <a:t>Click to edit Master title style</a:t>
            </a:r>
          </a:p>
        </p:txBody>
      </p:sp>
      <p:sp>
        <p:nvSpPr>
          <p:cNvPr id="9" name="Text Placeholder 8">
            <a:extLst>
              <a:ext uri="{FF2B5EF4-FFF2-40B4-BE49-F238E27FC236}">
                <a16:creationId xmlns:a16="http://schemas.microsoft.com/office/drawing/2014/main" id="{A9EFD11B-E860-F941-AAFB-CF61C7F597E6}"/>
              </a:ext>
            </a:extLst>
          </p:cNvPr>
          <p:cNvSpPr>
            <a:spLocks noGrp="1"/>
          </p:cNvSpPr>
          <p:nvPr>
            <p:ph type="body" sz="quarter" idx="11"/>
          </p:nvPr>
        </p:nvSpPr>
        <p:spPr>
          <a:xfrm>
            <a:off x="2398311" y="1524000"/>
            <a:ext cx="7467600" cy="533400"/>
          </a:xfrm>
          <a:prstGeom prst="rect">
            <a:avLst/>
          </a:prstGeom>
        </p:spPr>
        <p:txBody>
          <a:bodyPr>
            <a:normAutofit/>
          </a:bodyPr>
          <a:lstStyle>
            <a:lvl1pPr marL="0" indent="0" algn="ctr">
              <a:buNone/>
              <a:defRPr sz="1600">
                <a:solidFill>
                  <a:schemeClr val="bg2"/>
                </a:solidFill>
              </a:defRPr>
            </a:lvl1pPr>
          </a:lstStyle>
          <a:p>
            <a:pPr lvl="0"/>
            <a:r>
              <a:rPr lang="en-US"/>
              <a:t>Edit Master text styles</a:t>
            </a:r>
          </a:p>
        </p:txBody>
      </p:sp>
      <p:sp>
        <p:nvSpPr>
          <p:cNvPr id="21" name="Text Placeholder 12">
            <a:extLst>
              <a:ext uri="{FF2B5EF4-FFF2-40B4-BE49-F238E27FC236}">
                <a16:creationId xmlns:a16="http://schemas.microsoft.com/office/drawing/2014/main" id="{E6D42C76-710F-314B-AF36-521F1FBF1981}"/>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Picture Placeholder 7">
            <a:extLst>
              <a:ext uri="{FF2B5EF4-FFF2-40B4-BE49-F238E27FC236}">
                <a16:creationId xmlns:a16="http://schemas.microsoft.com/office/drawing/2014/main" id="{F046F746-3E07-9A4F-9009-4A0B2DCD6BF7}"/>
              </a:ext>
            </a:extLst>
          </p:cNvPr>
          <p:cNvSpPr>
            <a:spLocks noGrp="1"/>
          </p:cNvSpPr>
          <p:nvPr>
            <p:ph type="pic" sz="quarter" idx="33"/>
          </p:nvPr>
        </p:nvSpPr>
        <p:spPr>
          <a:xfrm>
            <a:off x="533400" y="2419358"/>
            <a:ext cx="5024437" cy="2819400"/>
          </a:xfrm>
          <a:prstGeom prst="rect">
            <a:avLst/>
          </a:prstGeom>
        </p:spPr>
        <p:txBody>
          <a:bodyPr rtlCol="0">
            <a:normAutofit/>
          </a:bodyPr>
          <a:lstStyle>
            <a:lvl1pPr>
              <a:defRPr sz="1400"/>
            </a:lvl1pPr>
          </a:lstStyle>
          <a:p>
            <a:pPr lvl="0"/>
            <a:endParaRPr lang="en-US" noProof="0"/>
          </a:p>
        </p:txBody>
      </p:sp>
      <p:sp>
        <p:nvSpPr>
          <p:cNvPr id="14" name="Picture Placeholder 7">
            <a:extLst>
              <a:ext uri="{FF2B5EF4-FFF2-40B4-BE49-F238E27FC236}">
                <a16:creationId xmlns:a16="http://schemas.microsoft.com/office/drawing/2014/main" id="{35347D93-45AD-3A44-99DD-A8D92ED5FEA3}"/>
              </a:ext>
            </a:extLst>
          </p:cNvPr>
          <p:cNvSpPr>
            <a:spLocks noGrp="1"/>
          </p:cNvSpPr>
          <p:nvPr>
            <p:ph type="pic" sz="quarter" idx="34"/>
          </p:nvPr>
        </p:nvSpPr>
        <p:spPr>
          <a:xfrm>
            <a:off x="6015740" y="2419358"/>
            <a:ext cx="5024437" cy="2819400"/>
          </a:xfrm>
          <a:prstGeom prst="rect">
            <a:avLst/>
          </a:prstGeom>
        </p:spPr>
        <p:txBody>
          <a:bodyPr rtlCol="0">
            <a:normAutofit/>
          </a:bodyPr>
          <a:lstStyle>
            <a:lvl1pPr>
              <a:defRPr sz="1400"/>
            </a:lvl1pPr>
          </a:lstStyle>
          <a:p>
            <a:pPr lvl="0"/>
            <a:endParaRPr lang="en-US" noProof="0"/>
          </a:p>
        </p:txBody>
      </p:sp>
      <p:sp>
        <p:nvSpPr>
          <p:cNvPr id="15" name="Text Placeholder 11">
            <a:extLst>
              <a:ext uri="{FF2B5EF4-FFF2-40B4-BE49-F238E27FC236}">
                <a16:creationId xmlns:a16="http://schemas.microsoft.com/office/drawing/2014/main" id="{77291928-2F83-9941-85D6-2E3A3FB4CBC1}"/>
              </a:ext>
            </a:extLst>
          </p:cNvPr>
          <p:cNvSpPr>
            <a:spLocks noGrp="1"/>
          </p:cNvSpPr>
          <p:nvPr>
            <p:ph type="body" sz="quarter" idx="19"/>
          </p:nvPr>
        </p:nvSpPr>
        <p:spPr>
          <a:xfrm>
            <a:off x="1086100" y="5387024"/>
            <a:ext cx="4471737"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6" name="Text Placeholder 11">
            <a:extLst>
              <a:ext uri="{FF2B5EF4-FFF2-40B4-BE49-F238E27FC236}">
                <a16:creationId xmlns:a16="http://schemas.microsoft.com/office/drawing/2014/main" id="{4EC09699-96AA-9543-B733-7ED7C608A98B}"/>
              </a:ext>
            </a:extLst>
          </p:cNvPr>
          <p:cNvSpPr>
            <a:spLocks noGrp="1"/>
          </p:cNvSpPr>
          <p:nvPr>
            <p:ph type="body" sz="quarter" idx="20"/>
          </p:nvPr>
        </p:nvSpPr>
        <p:spPr>
          <a:xfrm>
            <a:off x="1095504" y="5744099"/>
            <a:ext cx="4451363"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9" name="Text Placeholder 11">
            <a:extLst>
              <a:ext uri="{FF2B5EF4-FFF2-40B4-BE49-F238E27FC236}">
                <a16:creationId xmlns:a16="http://schemas.microsoft.com/office/drawing/2014/main" id="{BD597591-1372-3541-BC34-C02496774436}"/>
              </a:ext>
            </a:extLst>
          </p:cNvPr>
          <p:cNvSpPr>
            <a:spLocks noGrp="1"/>
          </p:cNvSpPr>
          <p:nvPr>
            <p:ph type="body" sz="quarter" idx="35"/>
          </p:nvPr>
        </p:nvSpPr>
        <p:spPr>
          <a:xfrm>
            <a:off x="6580472" y="5387024"/>
            <a:ext cx="4471737"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23" name="Text Placeholder 11">
            <a:extLst>
              <a:ext uri="{FF2B5EF4-FFF2-40B4-BE49-F238E27FC236}">
                <a16:creationId xmlns:a16="http://schemas.microsoft.com/office/drawing/2014/main" id="{64E9EC02-0F7D-A54E-AC1F-F3AA9F0B93E9}"/>
              </a:ext>
            </a:extLst>
          </p:cNvPr>
          <p:cNvSpPr>
            <a:spLocks noGrp="1"/>
          </p:cNvSpPr>
          <p:nvPr>
            <p:ph type="body" sz="quarter" idx="36"/>
          </p:nvPr>
        </p:nvSpPr>
        <p:spPr>
          <a:xfrm>
            <a:off x="6589876" y="5744099"/>
            <a:ext cx="4451363" cy="400146"/>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8" name="Text Placeholder 8">
            <a:extLst>
              <a:ext uri="{FF2B5EF4-FFF2-40B4-BE49-F238E27FC236}">
                <a16:creationId xmlns:a16="http://schemas.microsoft.com/office/drawing/2014/main" id="{445BBFEC-5598-3847-9325-5F533078A0F8}"/>
              </a:ext>
            </a:extLst>
          </p:cNvPr>
          <p:cNvSpPr>
            <a:spLocks noGrp="1"/>
          </p:cNvSpPr>
          <p:nvPr>
            <p:ph type="body" sz="quarter" idx="37"/>
          </p:nvPr>
        </p:nvSpPr>
        <p:spPr>
          <a:xfrm>
            <a:off x="677728" y="349718"/>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41659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12CE8EAB-54E5-4BB4-BECF-075FF04136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317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8B2C3B5-828B-4A23-992A-EC37B1EA2C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0" y="1755775"/>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1A4B959-5B1D-F44D-B659-9FB977CF5CDC}"/>
              </a:ext>
            </a:extLst>
          </p:cNvPr>
          <p:cNvSpPr>
            <a:spLocks noGrp="1"/>
          </p:cNvSpPr>
          <p:nvPr>
            <p:ph type="body" sz="quarter" idx="10"/>
          </p:nvPr>
        </p:nvSpPr>
        <p:spPr>
          <a:xfrm>
            <a:off x="0" y="3429000"/>
            <a:ext cx="12192000" cy="609600"/>
          </a:xfrm>
          <a:prstGeom prst="rect">
            <a:avLst/>
          </a:prstGeom>
        </p:spPr>
        <p:txBody>
          <a:bodyPr/>
          <a:lstStyle>
            <a:lvl1pPr marL="0" indent="0" algn="ctr">
              <a:buNone/>
              <a:defRPr sz="3600" b="1" i="0">
                <a:solidFill>
                  <a:schemeClr val="bg1"/>
                </a:solidFill>
                <a:latin typeface="Merriweather" panose="02000000000000000000" pitchFamily="2" charset="77"/>
                <a:cs typeface="Merriweather" panose="02000000000000000000" pitchFamily="2" charset="77"/>
              </a:defRPr>
            </a:lvl1pPr>
            <a:lvl2pPr marL="457200" indent="0">
              <a:buNone/>
              <a:defRPr b="1" i="0">
                <a:solidFill>
                  <a:schemeClr val="bg1"/>
                </a:solidFill>
                <a:latin typeface="Merriweather" panose="02000000000000000000" pitchFamily="2" charset="77"/>
                <a:cs typeface="Merriweather" panose="02000000000000000000" pitchFamily="2" charset="77"/>
              </a:defRPr>
            </a:lvl2pPr>
            <a:lvl3pPr marL="914400" indent="0">
              <a:buNone/>
              <a:defRPr b="1" i="0">
                <a:solidFill>
                  <a:schemeClr val="bg1"/>
                </a:solidFill>
                <a:latin typeface="Merriweather" panose="02000000000000000000" pitchFamily="2" charset="77"/>
                <a:cs typeface="Merriweather" panose="02000000000000000000" pitchFamily="2" charset="77"/>
              </a:defRPr>
            </a:lvl3pPr>
            <a:lvl4pPr marL="1371600" indent="0">
              <a:buNone/>
              <a:defRPr b="1" i="0">
                <a:solidFill>
                  <a:schemeClr val="bg1"/>
                </a:solidFill>
                <a:latin typeface="Merriweather" panose="02000000000000000000" pitchFamily="2" charset="77"/>
                <a:cs typeface="Merriweather" panose="02000000000000000000" pitchFamily="2" charset="77"/>
              </a:defRPr>
            </a:lvl4pPr>
            <a:lvl5pPr marL="1828800" indent="0">
              <a:buNone/>
              <a:defRPr b="1" i="0">
                <a:solidFill>
                  <a:schemeClr val="bg1"/>
                </a:solidFill>
                <a:latin typeface="Merriweather" panose="02000000000000000000" pitchFamily="2" charset="77"/>
                <a:cs typeface="Merriweather" panose="02000000000000000000" pitchFamily="2" charset="77"/>
              </a:defRPr>
            </a:lvl5pPr>
          </a:lstStyle>
          <a:p>
            <a:pPr lvl="0"/>
            <a:r>
              <a:rPr lang="en-US"/>
              <a:t>Edit Master text styles</a:t>
            </a:r>
          </a:p>
        </p:txBody>
      </p:sp>
      <p:sp>
        <p:nvSpPr>
          <p:cNvPr id="2" name="Title 1">
            <a:extLst>
              <a:ext uri="{FF2B5EF4-FFF2-40B4-BE49-F238E27FC236}">
                <a16:creationId xmlns:a16="http://schemas.microsoft.com/office/drawing/2014/main" id="{BA47A406-C951-924B-B859-8854ED613001}"/>
              </a:ext>
            </a:extLst>
          </p:cNvPr>
          <p:cNvSpPr>
            <a:spLocks noGrp="1"/>
          </p:cNvSpPr>
          <p:nvPr>
            <p:ph type="title"/>
          </p:nvPr>
        </p:nvSpPr>
        <p:spPr>
          <a:xfrm>
            <a:off x="0" y="4185324"/>
            <a:ext cx="12192000" cy="446692"/>
          </a:xfrm>
          <a:prstGeom prst="rect">
            <a:avLst/>
          </a:prstGeom>
        </p:spPr>
        <p:txBody>
          <a:bodyPr/>
          <a:lstStyle>
            <a:lvl1pPr algn="ctr">
              <a:defRPr sz="2000">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BEAFB71A-6B66-7141-9D3B-FC0F26B26256}"/>
              </a:ext>
            </a:extLst>
          </p:cNvPr>
          <p:cNvSpPr>
            <a:spLocks noGrp="1"/>
          </p:cNvSpPr>
          <p:nvPr>
            <p:ph type="body" sz="quarter" idx="12"/>
          </p:nvPr>
        </p:nvSpPr>
        <p:spPr>
          <a:xfrm>
            <a:off x="531564" y="5867400"/>
            <a:ext cx="3583236" cy="304800"/>
          </a:xfrm>
          <a:prstGeom prst="rect">
            <a:avLst/>
          </a:prstGeom>
        </p:spPr>
        <p:txBody>
          <a:bodyPr/>
          <a:lstStyle>
            <a:lvl1pPr marL="0" indent="0" algn="l">
              <a:buNone/>
              <a:defRPr sz="1400" b="1" i="0">
                <a:solidFill>
                  <a:schemeClr val="bg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Text Placeholder 12">
            <a:extLst>
              <a:ext uri="{FF2B5EF4-FFF2-40B4-BE49-F238E27FC236}">
                <a16:creationId xmlns:a16="http://schemas.microsoft.com/office/drawing/2014/main" id="{0B8327F1-1D83-C642-A1A0-72015115823A}"/>
              </a:ext>
            </a:extLst>
          </p:cNvPr>
          <p:cNvSpPr>
            <a:spLocks noGrp="1"/>
          </p:cNvSpPr>
          <p:nvPr>
            <p:ph type="body" sz="quarter" idx="13"/>
          </p:nvPr>
        </p:nvSpPr>
        <p:spPr>
          <a:xfrm>
            <a:off x="8077200" y="5867400"/>
            <a:ext cx="3583236" cy="304800"/>
          </a:xfrm>
          <a:prstGeom prst="rect">
            <a:avLst/>
          </a:prstGeom>
        </p:spPr>
        <p:txBody>
          <a:bodyPr/>
          <a:lstStyle>
            <a:lvl1pPr marL="0" indent="0" algn="r">
              <a:buNone/>
              <a:defRPr sz="1400" b="1" i="0">
                <a:solidFill>
                  <a:schemeClr val="bg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464049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Ble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ECBB08-9AD3-4CCA-9394-EBCAF4DE2977}"/>
              </a:ext>
            </a:extLst>
          </p:cNvPr>
          <p:cNvSpPr/>
          <p:nvPr userDrawn="1"/>
        </p:nvSpPr>
        <p:spPr>
          <a:xfrm>
            <a:off x="1211580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52">
            <a:extLst>
              <a:ext uri="{FF2B5EF4-FFF2-40B4-BE49-F238E27FC236}">
                <a16:creationId xmlns:a16="http://schemas.microsoft.com/office/drawing/2014/main" id="{5953310C-5D07-4A01-9B27-91F657891BCD}"/>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9">
            <a:extLst>
              <a:ext uri="{FF2B5EF4-FFF2-40B4-BE49-F238E27FC236}">
                <a16:creationId xmlns:a16="http://schemas.microsoft.com/office/drawing/2014/main" id="{DD69A444-8D38-4589-9009-DD753F4E0D1A}"/>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EA6D954D-AD63-41EC-A295-08A138ECE284}"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sp>
        <p:nvSpPr>
          <p:cNvPr id="4" name="Picture Placeholder 2"/>
          <p:cNvSpPr>
            <a:spLocks noGrp="1"/>
          </p:cNvSpPr>
          <p:nvPr>
            <p:ph type="pic" sz="quarter" idx="16"/>
          </p:nvPr>
        </p:nvSpPr>
        <p:spPr>
          <a:xfrm>
            <a:off x="0" y="1422912"/>
            <a:ext cx="3023116" cy="3886200"/>
          </a:xfrm>
          <a:prstGeom prst="rect">
            <a:avLst/>
          </a:prstGeom>
        </p:spPr>
      </p:sp>
      <p:sp>
        <p:nvSpPr>
          <p:cNvPr id="3" name="Title 1">
            <a:extLst>
              <a:ext uri="{FF2B5EF4-FFF2-40B4-BE49-F238E27FC236}">
                <a16:creationId xmlns:a16="http://schemas.microsoft.com/office/drawing/2014/main" id="{94C06614-4B7B-5C4F-8C29-BB0BB7566D63}"/>
              </a:ext>
            </a:extLst>
          </p:cNvPr>
          <p:cNvSpPr>
            <a:spLocks noGrp="1"/>
          </p:cNvSpPr>
          <p:nvPr>
            <p:ph type="title"/>
          </p:nvPr>
        </p:nvSpPr>
        <p:spPr>
          <a:xfrm>
            <a:off x="4280443" y="1066800"/>
            <a:ext cx="6173788" cy="1325563"/>
          </a:xfrm>
          <a:prstGeom prst="rect">
            <a:avLst/>
          </a:prstGeom>
        </p:spPr>
        <p:txBody>
          <a:bodyPr/>
          <a:lstStyle>
            <a:lvl1pPr algn="l">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
        <p:nvSpPr>
          <p:cNvPr id="5" name="Text Placeholder 11">
            <a:extLst>
              <a:ext uri="{FF2B5EF4-FFF2-40B4-BE49-F238E27FC236}">
                <a16:creationId xmlns:a16="http://schemas.microsoft.com/office/drawing/2014/main" id="{53067786-9015-8444-A3F9-7E95A5F7E7BE}"/>
              </a:ext>
            </a:extLst>
          </p:cNvPr>
          <p:cNvSpPr>
            <a:spLocks noGrp="1"/>
          </p:cNvSpPr>
          <p:nvPr>
            <p:ph type="body" sz="quarter" idx="14"/>
          </p:nvPr>
        </p:nvSpPr>
        <p:spPr>
          <a:xfrm>
            <a:off x="4279525" y="2903536"/>
            <a:ext cx="6173788" cy="735111"/>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6" name="Text Placeholder 11">
            <a:extLst>
              <a:ext uri="{FF2B5EF4-FFF2-40B4-BE49-F238E27FC236}">
                <a16:creationId xmlns:a16="http://schemas.microsoft.com/office/drawing/2014/main" id="{C1F4C141-2E26-064A-83A1-AFCDFE0D4641}"/>
              </a:ext>
            </a:extLst>
          </p:cNvPr>
          <p:cNvSpPr>
            <a:spLocks noGrp="1"/>
          </p:cNvSpPr>
          <p:nvPr>
            <p:ph type="body" sz="quarter" idx="15"/>
          </p:nvPr>
        </p:nvSpPr>
        <p:spPr>
          <a:xfrm>
            <a:off x="4264694" y="2476500"/>
            <a:ext cx="6173788"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2"/>
                </a:solidFill>
                <a:latin typeface="Source Sans Pro SemiBold" panose="020B0503030403020204" pitchFamily="34" charset="0"/>
                <a:ea typeface="Source Sans Pro SemiBold" panose="020B0503030403020204" pitchFamily="34" charset="0"/>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7" name="Text Placeholder 11">
            <a:extLst>
              <a:ext uri="{FF2B5EF4-FFF2-40B4-BE49-F238E27FC236}">
                <a16:creationId xmlns:a16="http://schemas.microsoft.com/office/drawing/2014/main" id="{6F9929D1-9E4A-864E-8BE5-8BCA352A6200}"/>
              </a:ext>
            </a:extLst>
          </p:cNvPr>
          <p:cNvSpPr>
            <a:spLocks noGrp="1"/>
          </p:cNvSpPr>
          <p:nvPr>
            <p:ph type="body" sz="quarter" idx="18"/>
          </p:nvPr>
        </p:nvSpPr>
        <p:spPr>
          <a:xfrm>
            <a:off x="4862288" y="4038600"/>
            <a:ext cx="2221806"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8" name="Text Placeholder 11">
            <a:extLst>
              <a:ext uri="{FF2B5EF4-FFF2-40B4-BE49-F238E27FC236}">
                <a16:creationId xmlns:a16="http://schemas.microsoft.com/office/drawing/2014/main" id="{041B1057-78E9-B14A-BAA9-B3D3CA734154}"/>
              </a:ext>
            </a:extLst>
          </p:cNvPr>
          <p:cNvSpPr>
            <a:spLocks noGrp="1"/>
          </p:cNvSpPr>
          <p:nvPr>
            <p:ph type="body" sz="quarter" idx="19"/>
          </p:nvPr>
        </p:nvSpPr>
        <p:spPr>
          <a:xfrm>
            <a:off x="4872387" y="4476655"/>
            <a:ext cx="2211683" cy="765014"/>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9" name="Text Placeholder 11">
            <a:extLst>
              <a:ext uri="{FF2B5EF4-FFF2-40B4-BE49-F238E27FC236}">
                <a16:creationId xmlns:a16="http://schemas.microsoft.com/office/drawing/2014/main" id="{367D3570-90CB-0E44-ADC2-D26E5F376DED}"/>
              </a:ext>
            </a:extLst>
          </p:cNvPr>
          <p:cNvSpPr>
            <a:spLocks noGrp="1"/>
          </p:cNvSpPr>
          <p:nvPr>
            <p:ph type="body" sz="quarter" idx="20"/>
          </p:nvPr>
        </p:nvSpPr>
        <p:spPr>
          <a:xfrm>
            <a:off x="8050680" y="4038600"/>
            <a:ext cx="23738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0" name="Text Placeholder 11">
            <a:extLst>
              <a:ext uri="{FF2B5EF4-FFF2-40B4-BE49-F238E27FC236}">
                <a16:creationId xmlns:a16="http://schemas.microsoft.com/office/drawing/2014/main" id="{BC284CFB-D35C-BF43-A499-AA1FCA4F3F1A}"/>
              </a:ext>
            </a:extLst>
          </p:cNvPr>
          <p:cNvSpPr>
            <a:spLocks noGrp="1"/>
          </p:cNvSpPr>
          <p:nvPr>
            <p:ph type="body" sz="quarter" idx="21"/>
          </p:nvPr>
        </p:nvSpPr>
        <p:spPr>
          <a:xfrm>
            <a:off x="8060780" y="4476655"/>
            <a:ext cx="2363045" cy="765014"/>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1" name="Text Placeholder 11">
            <a:extLst>
              <a:ext uri="{FF2B5EF4-FFF2-40B4-BE49-F238E27FC236}">
                <a16:creationId xmlns:a16="http://schemas.microsoft.com/office/drawing/2014/main" id="{1C6A599F-F71B-5F4E-8F75-B754A443C606}"/>
              </a:ext>
            </a:extLst>
          </p:cNvPr>
          <p:cNvSpPr>
            <a:spLocks noGrp="1"/>
          </p:cNvSpPr>
          <p:nvPr>
            <p:ph type="body" sz="quarter" idx="22"/>
          </p:nvPr>
        </p:nvSpPr>
        <p:spPr>
          <a:xfrm>
            <a:off x="4862288" y="5549767"/>
            <a:ext cx="2221806"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2" name="Text Placeholder 11">
            <a:extLst>
              <a:ext uri="{FF2B5EF4-FFF2-40B4-BE49-F238E27FC236}">
                <a16:creationId xmlns:a16="http://schemas.microsoft.com/office/drawing/2014/main" id="{90FF5F3B-9E02-8B46-B871-49D4C658DD73}"/>
              </a:ext>
            </a:extLst>
          </p:cNvPr>
          <p:cNvSpPr>
            <a:spLocks noGrp="1"/>
          </p:cNvSpPr>
          <p:nvPr>
            <p:ph type="body" sz="quarter" idx="23"/>
          </p:nvPr>
        </p:nvSpPr>
        <p:spPr>
          <a:xfrm>
            <a:off x="4872387" y="5987822"/>
            <a:ext cx="2211683" cy="765014"/>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3" name="Text Placeholder 11">
            <a:extLst>
              <a:ext uri="{FF2B5EF4-FFF2-40B4-BE49-F238E27FC236}">
                <a16:creationId xmlns:a16="http://schemas.microsoft.com/office/drawing/2014/main" id="{67B98467-C8BD-624B-8581-1BFAD491207D}"/>
              </a:ext>
            </a:extLst>
          </p:cNvPr>
          <p:cNvSpPr>
            <a:spLocks noGrp="1"/>
          </p:cNvSpPr>
          <p:nvPr>
            <p:ph type="body" sz="quarter" idx="24"/>
          </p:nvPr>
        </p:nvSpPr>
        <p:spPr>
          <a:xfrm>
            <a:off x="8050680" y="5549767"/>
            <a:ext cx="2373861" cy="342900"/>
          </a:xfrm>
          <a:prstGeom prst="rect">
            <a:avLst/>
          </a:prstGeom>
        </p:spPr>
        <p:txBody>
          <a:bodyPr/>
          <a:lstStyle>
            <a:lvl1pPr marL="0" indent="0" algn="l">
              <a:lnSpc>
                <a:spcPct val="100000"/>
              </a:lnSpc>
              <a:spcAft>
                <a:spcPts val="1500"/>
              </a:spcAft>
              <a:buClr>
                <a:schemeClr val="bg2"/>
              </a:buClr>
              <a:buSzPct val="82000"/>
              <a:buFont typeface="Wingdings" pitchFamily="2" charset="2"/>
              <a:buNone/>
              <a:defRPr sz="1400" b="1" i="0">
                <a:solidFill>
                  <a:schemeClr val="tx1"/>
                </a:solidFill>
                <a:latin typeface="Merriweather" panose="02000000000000000000" pitchFamily="2" charset="77"/>
                <a:ea typeface="Source Sans Pro SemiBold" panose="020B0503030403020204" pitchFamily="34" charset="0"/>
                <a:cs typeface="Merriweather" panose="02000000000000000000" pitchFamily="2" charset="77"/>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
        <p:nvSpPr>
          <p:cNvPr id="14" name="Text Placeholder 11">
            <a:extLst>
              <a:ext uri="{FF2B5EF4-FFF2-40B4-BE49-F238E27FC236}">
                <a16:creationId xmlns:a16="http://schemas.microsoft.com/office/drawing/2014/main" id="{1C224FCE-F63C-EB45-A0C5-80A8B7B056B2}"/>
              </a:ext>
            </a:extLst>
          </p:cNvPr>
          <p:cNvSpPr>
            <a:spLocks noGrp="1"/>
          </p:cNvSpPr>
          <p:nvPr>
            <p:ph type="body" sz="quarter" idx="25"/>
          </p:nvPr>
        </p:nvSpPr>
        <p:spPr>
          <a:xfrm>
            <a:off x="8060780" y="5987822"/>
            <a:ext cx="2363045" cy="765014"/>
          </a:xfrm>
          <a:prstGeom prst="rect">
            <a:avLst/>
          </a:prstGeom>
        </p:spPr>
        <p:txBody>
          <a:bodyPr>
            <a:normAutofit/>
          </a:bodyPr>
          <a:lstStyle>
            <a:lvl1pPr marL="0" indent="0" algn="l">
              <a:lnSpc>
                <a:spcPct val="100000"/>
              </a:lnSpc>
              <a:spcAft>
                <a:spcPts val="1500"/>
              </a:spcAft>
              <a:buClr>
                <a:schemeClr val="bg2"/>
              </a:buClr>
              <a:buSzPct val="82000"/>
              <a:buFont typeface="Wingdings" pitchFamily="2" charset="2"/>
              <a:buNone/>
              <a:defRPr sz="1400">
                <a:solidFill>
                  <a:schemeClr val="bg2"/>
                </a:solidFill>
              </a:defRPr>
            </a:lvl1pPr>
            <a:lvl2pPr marL="457200" indent="0" algn="l">
              <a:lnSpc>
                <a:spcPct val="100000"/>
              </a:lnSpc>
              <a:spcAft>
                <a:spcPts val="1200"/>
              </a:spcAft>
              <a:buFont typeface="Wingdings" pitchFamily="2" charset="2"/>
              <a:buNone/>
              <a:defRPr sz="1600">
                <a:solidFill>
                  <a:schemeClr val="tx1"/>
                </a:solidFill>
              </a:defRPr>
            </a:lvl2pPr>
            <a:lvl3pPr marL="1143000" indent="-228600" algn="l">
              <a:lnSpc>
                <a:spcPct val="100000"/>
              </a:lnSpc>
              <a:spcAft>
                <a:spcPts val="1200"/>
              </a:spcAft>
              <a:buFont typeface="Wingdings" pitchFamily="2" charset="2"/>
              <a:buChar char="§"/>
              <a:defRPr sz="1400">
                <a:solidFill>
                  <a:schemeClr val="bg2"/>
                </a:solidFill>
              </a:defRPr>
            </a:lvl3pPr>
            <a:lvl4pPr marL="1600200" indent="-228600" algn="l">
              <a:lnSpc>
                <a:spcPct val="100000"/>
              </a:lnSpc>
              <a:spcAft>
                <a:spcPts val="1200"/>
              </a:spcAft>
              <a:buFont typeface="Wingdings" pitchFamily="2" charset="2"/>
              <a:buChar char="§"/>
              <a:defRPr sz="1200">
                <a:solidFill>
                  <a:schemeClr val="bg2"/>
                </a:solidFill>
              </a:defRPr>
            </a:lvl4pPr>
            <a:lvl5pPr marL="2057400" indent="-228600" algn="l">
              <a:lnSpc>
                <a:spcPct val="100000"/>
              </a:lnSpc>
              <a:spcAft>
                <a:spcPts val="1200"/>
              </a:spcAft>
              <a:buFont typeface="Wingdings" pitchFamily="2" charset="2"/>
              <a:buChar char="§"/>
              <a:defRPr sz="1000">
                <a:solidFill>
                  <a:schemeClr val="accent2"/>
                </a:solidFill>
              </a:defRPr>
            </a:lvl5pPr>
          </a:lstStyle>
          <a:p>
            <a:pPr lvl="0"/>
            <a:r>
              <a:rPr lang="en-US"/>
              <a:t>Edit Master text styles</a:t>
            </a:r>
          </a:p>
        </p:txBody>
      </p:sp>
    </p:spTree>
    <p:extLst>
      <p:ext uri="{BB962C8B-B14F-4D97-AF65-F5344CB8AC3E}">
        <p14:creationId xmlns:p14="http://schemas.microsoft.com/office/powerpoint/2010/main" val="2030052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798CA20D-CFE6-4FEC-84A0-7753C9AF6F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2E614C39-9D40-48BE-B06E-6EC4E2E49F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14900" y="22479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4C04A74-AE3B-AB4B-B91E-21D9CE578CB2}"/>
              </a:ext>
            </a:extLst>
          </p:cNvPr>
          <p:cNvSpPr>
            <a:spLocks noGrp="1"/>
          </p:cNvSpPr>
          <p:nvPr>
            <p:ph type="title"/>
          </p:nvPr>
        </p:nvSpPr>
        <p:spPr>
          <a:xfrm>
            <a:off x="0" y="5071269"/>
            <a:ext cx="12192000" cy="491332"/>
          </a:xfrm>
          <a:prstGeom prst="rect">
            <a:avLst/>
          </a:prstGeom>
        </p:spPr>
        <p:txBody>
          <a:bodyPr/>
          <a:lstStyle>
            <a:lvl1pPr algn="ct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901193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Centere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2D15E-155A-4944-9A35-5F9728118890}"/>
              </a:ext>
            </a:extLst>
          </p:cNvPr>
          <p:cNvSpPr/>
          <p:nvPr userDrawn="1"/>
        </p:nvSpPr>
        <p:spPr>
          <a:xfrm rot="5400000">
            <a:off x="6056313" y="-6059488"/>
            <a:ext cx="74612" cy="121967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1">
            <a:extLst>
              <a:ext uri="{FF2B5EF4-FFF2-40B4-BE49-F238E27FC236}">
                <a16:creationId xmlns:a16="http://schemas.microsoft.com/office/drawing/2014/main" id="{C2F7A228-47E1-49D5-AA6C-FF87959C3D99}"/>
              </a:ext>
            </a:extLst>
          </p:cNvPr>
          <p:cNvSpPr txBox="1">
            <a:spLocks/>
          </p:cNvSpPr>
          <p:nvPr userDrawn="1"/>
        </p:nvSpPr>
        <p:spPr>
          <a:xfrm>
            <a:off x="304800" y="1535113"/>
            <a:ext cx="11887200" cy="617537"/>
          </a:xfrm>
          <a:prstGeom prst="rect">
            <a:avLst/>
          </a:prstGeom>
        </p:spPr>
        <p:txBody>
          <a:bodyPr/>
          <a:lstStyle>
            <a:lvl1pPr algn="ctr" rtl="0" eaLnBrk="0" fontAlgn="base" hangingPunct="0">
              <a:lnSpc>
                <a:spcPct val="90000"/>
              </a:lnSpc>
              <a:spcBef>
                <a:spcPct val="0"/>
              </a:spcBef>
              <a:spcAft>
                <a:spcPct val="0"/>
              </a:spcAft>
              <a:defRPr sz="3600" b="1" i="0" kern="1200">
                <a:solidFill>
                  <a:schemeClr val="tx1"/>
                </a:solidFill>
                <a:latin typeface="Merriweather" panose="02000000000000000000" pitchFamily="2" charset="77"/>
                <a:ea typeface="+mj-ea"/>
                <a:cs typeface="Merriweather" panose="02000000000000000000" pitchFamily="2" charset="77"/>
              </a:defRPr>
            </a:lvl1pPr>
            <a:lvl2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2pPr>
            <a:lvl3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3pPr>
            <a:lvl4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4pPr>
            <a:lvl5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l">
              <a:defRPr/>
            </a:pPr>
            <a:r>
              <a:rPr lang="en-US" sz="2400">
                <a:solidFill>
                  <a:schemeClr val="tx2"/>
                </a:solidFill>
              </a:rPr>
              <a:t>Click to edit Master title style</a:t>
            </a:r>
          </a:p>
        </p:txBody>
      </p:sp>
      <p:pic>
        <p:nvPicPr>
          <p:cNvPr id="10" name="Picture 48">
            <a:extLst>
              <a:ext uri="{FF2B5EF4-FFF2-40B4-BE49-F238E27FC236}">
                <a16:creationId xmlns:a16="http://schemas.microsoft.com/office/drawing/2014/main" id="{36255DAA-A63D-4191-A31C-0C381FEBFF21}"/>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9">
            <a:extLst>
              <a:ext uri="{FF2B5EF4-FFF2-40B4-BE49-F238E27FC236}">
                <a16:creationId xmlns:a16="http://schemas.microsoft.com/office/drawing/2014/main" id="{B25F7EB9-6D48-4A5B-83F4-FDDA694A045B}"/>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ECB8CB35-CF39-4ECF-8EC3-1322D53125F0}"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cxnSp>
        <p:nvCxnSpPr>
          <p:cNvPr id="12" name="Straight Connector 11">
            <a:extLst>
              <a:ext uri="{FF2B5EF4-FFF2-40B4-BE49-F238E27FC236}">
                <a16:creationId xmlns:a16="http://schemas.microsoft.com/office/drawing/2014/main" id="{C1C17714-39BE-4F55-AFE2-38F0EA155AEB}"/>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3A6CBC36-C3E8-A640-964C-477FA06ADFFA}"/>
              </a:ext>
            </a:extLst>
          </p:cNvPr>
          <p:cNvSpPr>
            <a:spLocks noGrp="1"/>
          </p:cNvSpPr>
          <p:nvPr>
            <p:ph type="title"/>
          </p:nvPr>
        </p:nvSpPr>
        <p:spPr>
          <a:xfrm>
            <a:off x="646847" y="861995"/>
            <a:ext cx="10810876" cy="616237"/>
          </a:xfrm>
          <a:prstGeom prst="rect">
            <a:avLst/>
          </a:prstGeom>
        </p:spPr>
        <p:txBody>
          <a:bodyPr/>
          <a:lstStyle>
            <a:lvl1pPr algn="ctr">
              <a:defRPr sz="3600" b="1" i="0">
                <a:solidFill>
                  <a:schemeClr val="tx1"/>
                </a:solidFill>
                <a:latin typeface="Merriweather" panose="02000000000000000000" pitchFamily="2" charset="77"/>
                <a:cs typeface="Merriweather" panose="02000000000000000000" pitchFamily="2" charset="77"/>
              </a:defRPr>
            </a:lvl1pPr>
          </a:lstStyle>
          <a:p>
            <a:r>
              <a:rPr lang="en-US"/>
              <a:t>Click to edit Master title style</a:t>
            </a:r>
          </a:p>
        </p:txBody>
      </p:sp>
      <p:sp>
        <p:nvSpPr>
          <p:cNvPr id="8" name="Text Placeholder 11">
            <a:extLst>
              <a:ext uri="{FF2B5EF4-FFF2-40B4-BE49-F238E27FC236}">
                <a16:creationId xmlns:a16="http://schemas.microsoft.com/office/drawing/2014/main" id="{66D69023-3425-AF47-9091-9BFAA93C7FEF}"/>
              </a:ext>
            </a:extLst>
          </p:cNvPr>
          <p:cNvSpPr>
            <a:spLocks noGrp="1"/>
          </p:cNvSpPr>
          <p:nvPr>
            <p:ph type="body" sz="quarter" idx="14"/>
          </p:nvPr>
        </p:nvSpPr>
        <p:spPr>
          <a:xfrm>
            <a:off x="381000" y="2209800"/>
            <a:ext cx="11049000" cy="31242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1800">
                <a:solidFill>
                  <a:schemeClr val="bg2"/>
                </a:solidFill>
              </a:defRPr>
            </a:lvl1pPr>
            <a:lvl2pPr marL="685800" indent="-228600">
              <a:lnSpc>
                <a:spcPct val="100000"/>
              </a:lnSpc>
              <a:spcAft>
                <a:spcPts val="1200"/>
              </a:spcAft>
              <a:buFont typeface="Wingdings" pitchFamily="2" charset="2"/>
              <a:buChar char="§"/>
              <a:defRPr sz="1600">
                <a:solidFill>
                  <a:schemeClr val="tx1"/>
                </a:solidFill>
              </a:defRPr>
            </a:lvl2pPr>
            <a:lvl3pPr marL="1143000" indent="-228600">
              <a:lnSpc>
                <a:spcPct val="100000"/>
              </a:lnSpc>
              <a:spcAft>
                <a:spcPts val="1200"/>
              </a:spcAft>
              <a:buFont typeface="Wingdings" pitchFamily="2" charset="2"/>
              <a:buChar char="§"/>
              <a:defRPr sz="1400">
                <a:solidFill>
                  <a:schemeClr val="bg2"/>
                </a:solidFill>
              </a:defRPr>
            </a:lvl3pPr>
            <a:lvl4pPr marL="1600200" indent="-228600">
              <a:lnSpc>
                <a:spcPct val="100000"/>
              </a:lnSpc>
              <a:spcAft>
                <a:spcPts val="1200"/>
              </a:spcAft>
              <a:buFont typeface="Wingdings" pitchFamily="2" charset="2"/>
              <a:buChar char="§"/>
              <a:defRPr sz="1200">
                <a:solidFill>
                  <a:schemeClr val="bg2"/>
                </a:solidFill>
              </a:defRPr>
            </a:lvl4pPr>
            <a:lvl5pPr marL="2057400" indent="-228600">
              <a:lnSpc>
                <a:spcPct val="100000"/>
              </a:lnSpc>
              <a:spcAft>
                <a:spcPts val="1200"/>
              </a:spcAft>
              <a:buFont typeface="Wingdings" pitchFamily="2" charset="2"/>
              <a:buChar char="§"/>
              <a:defRPr sz="1000">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12">
            <a:extLst>
              <a:ext uri="{FF2B5EF4-FFF2-40B4-BE49-F238E27FC236}">
                <a16:creationId xmlns:a16="http://schemas.microsoft.com/office/drawing/2014/main" id="{66F43206-9038-EB4B-8860-2C60356638A8}"/>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33" name="Text Placeholder 12">
            <a:extLst>
              <a:ext uri="{FF2B5EF4-FFF2-40B4-BE49-F238E27FC236}">
                <a16:creationId xmlns:a16="http://schemas.microsoft.com/office/drawing/2014/main" id="{035C5D1D-B855-8940-984B-87B69F9D92E1}"/>
              </a:ext>
            </a:extLst>
          </p:cNvPr>
          <p:cNvSpPr>
            <a:spLocks noGrp="1"/>
          </p:cNvSpPr>
          <p:nvPr>
            <p:ph type="body" sz="quarter" idx="32"/>
          </p:nvPr>
        </p:nvSpPr>
        <p:spPr>
          <a:xfrm>
            <a:off x="4400550" y="6444375"/>
            <a:ext cx="3390900" cy="241460"/>
          </a:xfrm>
          <a:prstGeom prst="rect">
            <a:avLst/>
          </a:prstGeom>
        </p:spPr>
        <p:txBody>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900" b="1" i="0">
                <a:solidFill>
                  <a:schemeClr val="bg2"/>
                </a:solidFill>
                <a:latin typeface="Source Sans Pro SemiBold" panose="020B0503030403020204" pitchFamily="34" charset="0"/>
                <a:ea typeface="Source Sans Pro SemiBold" panose="020B0503030403020204" pitchFamily="34" charset="0"/>
              </a:defRPr>
            </a:lvl1pPr>
          </a:lstStyle>
          <a:p>
            <a:pPr lvl="0"/>
            <a:r>
              <a:rPr lang="en-US" altLang="en-US"/>
              <a:t>Edit Master text styles</a:t>
            </a:r>
          </a:p>
        </p:txBody>
      </p:sp>
      <p:sp>
        <p:nvSpPr>
          <p:cNvPr id="35" name="Text Placeholder 8">
            <a:extLst>
              <a:ext uri="{FF2B5EF4-FFF2-40B4-BE49-F238E27FC236}">
                <a16:creationId xmlns:a16="http://schemas.microsoft.com/office/drawing/2014/main" id="{099AB578-EF14-E646-919F-FF69EDA71750}"/>
              </a:ext>
            </a:extLst>
          </p:cNvPr>
          <p:cNvSpPr>
            <a:spLocks noGrp="1"/>
          </p:cNvSpPr>
          <p:nvPr>
            <p:ph type="body" sz="quarter" idx="36"/>
          </p:nvPr>
        </p:nvSpPr>
        <p:spPr>
          <a:xfrm>
            <a:off x="646847" y="502100"/>
            <a:ext cx="10810875" cy="310683"/>
          </a:xfrm>
          <a:prstGeom prst="rect">
            <a:avLst/>
          </a:prstGeom>
        </p:spPr>
        <p:txBody>
          <a:bodyPr/>
          <a:lstStyle>
            <a:lvl1pPr marL="0" indent="0" algn="ctr">
              <a:buNone/>
              <a:defRPr sz="1400" b="1" i="0">
                <a:solidFill>
                  <a:schemeClr val="tx2"/>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3730096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25BFD8A-3B84-4CD3-B949-C405D7E238AD}"/>
              </a:ext>
            </a:extLst>
          </p:cNvPr>
          <p:cNvSpPr>
            <a:spLocks noGrp="1"/>
          </p:cNvSpPr>
          <p:nvPr>
            <p:ph type="body" sz="quarter" idx="10" hasCustomPrompt="1"/>
          </p:nvPr>
        </p:nvSpPr>
        <p:spPr>
          <a:xfrm>
            <a:off x="1184364" y="2375891"/>
            <a:ext cx="10209339" cy="697055"/>
          </a:xfrm>
          <a:prstGeom prst="rect">
            <a:avLst/>
          </a:prstGeom>
        </p:spPr>
        <p:txBody>
          <a:bodyPr/>
          <a:lstStyle>
            <a:lvl1pPr marL="0" indent="0">
              <a:buNone/>
              <a:defRPr sz="5295" b="1">
                <a:solidFill>
                  <a:schemeClr val="tx1">
                    <a:lumMod val="85000"/>
                    <a:lumOff val="15000"/>
                  </a:schemeClr>
                </a:solidFill>
              </a:defRPr>
            </a:lvl1pPr>
            <a:lvl2pPr marL="403423" indent="0">
              <a:buNone/>
              <a:defRPr sz="5295" b="1"/>
            </a:lvl2pPr>
            <a:lvl3pPr>
              <a:defRPr sz="5295" b="1"/>
            </a:lvl3pPr>
            <a:lvl4pPr>
              <a:defRPr sz="5295" b="1"/>
            </a:lvl4pPr>
            <a:lvl5pPr>
              <a:defRPr sz="5295" b="1"/>
            </a:lvl5pPr>
          </a:lstStyle>
          <a:p>
            <a:pPr lvl="0"/>
            <a:r>
              <a:rPr lang="en-US"/>
              <a:t>SECTION TITLE</a:t>
            </a:r>
          </a:p>
        </p:txBody>
      </p:sp>
      <p:sp>
        <p:nvSpPr>
          <p:cNvPr id="32" name="Text Placeholder 31">
            <a:extLst>
              <a:ext uri="{FF2B5EF4-FFF2-40B4-BE49-F238E27FC236}">
                <a16:creationId xmlns:a16="http://schemas.microsoft.com/office/drawing/2014/main" id="{55F1DEDD-D68C-4489-925A-AF75DC2626D8}"/>
              </a:ext>
            </a:extLst>
          </p:cNvPr>
          <p:cNvSpPr>
            <a:spLocks noGrp="1"/>
          </p:cNvSpPr>
          <p:nvPr>
            <p:ph type="body" sz="quarter" idx="11" hasCustomPrompt="1"/>
          </p:nvPr>
        </p:nvSpPr>
        <p:spPr>
          <a:xfrm>
            <a:off x="1183823" y="3160059"/>
            <a:ext cx="10209892" cy="697055"/>
          </a:xfrm>
          <a:prstGeom prst="rect">
            <a:avLst/>
          </a:prstGeom>
        </p:spPr>
        <p:txBody>
          <a:bodyPr/>
          <a:lstStyle>
            <a:lvl1pPr marL="0" indent="0">
              <a:buNone/>
              <a:defRPr sz="2647" b="1">
                <a:solidFill>
                  <a:schemeClr val="tx1">
                    <a:lumMod val="85000"/>
                    <a:lumOff val="15000"/>
                  </a:schemeClr>
                </a:solidFill>
              </a:defRPr>
            </a:lvl1pPr>
          </a:lstStyle>
          <a:p>
            <a:pPr lvl="0"/>
            <a:r>
              <a:rPr lang="en-US"/>
              <a:t>SUB HEADING</a:t>
            </a:r>
          </a:p>
        </p:txBody>
      </p:sp>
    </p:spTree>
    <p:extLst>
      <p:ext uri="{BB962C8B-B14F-4D97-AF65-F5344CB8AC3E}">
        <p14:creationId xmlns:p14="http://schemas.microsoft.com/office/powerpoint/2010/main" val="3320766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ingle Column Bullets (No Intro)">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F8D52686-9C70-47B1-B87B-E5F3B2F7D091}"/>
              </a:ext>
            </a:extLst>
          </p:cNvPr>
          <p:cNvSpPr>
            <a:spLocks noGrp="1"/>
          </p:cNvSpPr>
          <p:nvPr>
            <p:ph type="body" sz="quarter" idx="11" hasCustomPrompt="1"/>
          </p:nvPr>
        </p:nvSpPr>
        <p:spPr>
          <a:xfrm>
            <a:off x="1886858" y="470647"/>
            <a:ext cx="8781143" cy="537883"/>
          </a:xfrm>
          <a:prstGeom prst="rect">
            <a:avLst/>
          </a:prstGeom>
        </p:spPr>
        <p:txBody>
          <a:bodyPr/>
          <a:lstStyle>
            <a:lvl1pPr>
              <a:defRPr sz="3176" b="1">
                <a:solidFill>
                  <a:schemeClr val="tx1">
                    <a:lumMod val="85000"/>
                    <a:lumOff val="15000"/>
                  </a:schemeClr>
                </a:solidFill>
              </a:defRPr>
            </a:lvl1pPr>
          </a:lstStyle>
          <a:p>
            <a:pPr lvl="0"/>
            <a:r>
              <a:rPr lang="en-US"/>
              <a:t>HEADLINE</a:t>
            </a:r>
          </a:p>
        </p:txBody>
      </p:sp>
      <p:sp>
        <p:nvSpPr>
          <p:cNvPr id="6" name="Text Placeholder 5">
            <a:extLst>
              <a:ext uri="{FF2B5EF4-FFF2-40B4-BE49-F238E27FC236}">
                <a16:creationId xmlns:a16="http://schemas.microsoft.com/office/drawing/2014/main" id="{64A63DAB-3859-4627-B029-C867C6F02EF3}"/>
              </a:ext>
            </a:extLst>
          </p:cNvPr>
          <p:cNvSpPr>
            <a:spLocks noGrp="1"/>
          </p:cNvSpPr>
          <p:nvPr>
            <p:ph type="body" sz="quarter" idx="12" hasCustomPrompt="1"/>
          </p:nvPr>
        </p:nvSpPr>
        <p:spPr>
          <a:xfrm>
            <a:off x="1886858" y="1008529"/>
            <a:ext cx="8781143" cy="537883"/>
          </a:xfrm>
          <a:prstGeom prst="rect">
            <a:avLst/>
          </a:prstGeom>
        </p:spPr>
        <p:txBody>
          <a:bodyPr/>
          <a:lstStyle>
            <a:lvl1pPr>
              <a:defRPr sz="1588" b="1">
                <a:solidFill>
                  <a:schemeClr val="tx1">
                    <a:lumMod val="85000"/>
                    <a:lumOff val="15000"/>
                  </a:schemeClr>
                </a:solidFill>
              </a:defRPr>
            </a:lvl1pPr>
          </a:lstStyle>
          <a:p>
            <a:pPr lvl="0"/>
            <a:r>
              <a:rPr lang="en-US"/>
              <a:t>SUB HEADING</a:t>
            </a:r>
          </a:p>
        </p:txBody>
      </p:sp>
      <p:sp>
        <p:nvSpPr>
          <p:cNvPr id="7" name="Text Placeholder 10">
            <a:extLst>
              <a:ext uri="{FF2B5EF4-FFF2-40B4-BE49-F238E27FC236}">
                <a16:creationId xmlns:a16="http://schemas.microsoft.com/office/drawing/2014/main" id="{6DA24CB9-FC98-4B5A-9AE4-EB88B112C937}"/>
              </a:ext>
            </a:extLst>
          </p:cNvPr>
          <p:cNvSpPr>
            <a:spLocks noGrp="1"/>
          </p:cNvSpPr>
          <p:nvPr>
            <p:ph type="body" sz="quarter" idx="13" hasCustomPrompt="1"/>
          </p:nvPr>
        </p:nvSpPr>
        <p:spPr>
          <a:xfrm>
            <a:off x="1886858" y="1815353"/>
            <a:ext cx="8781143" cy="3429000"/>
          </a:xfrm>
          <a:prstGeom prst="rect">
            <a:avLst/>
          </a:prstGeom>
        </p:spPr>
        <p:txBody>
          <a:bodyPr/>
          <a:lstStyle>
            <a:lvl1pPr marL="245527" marR="6773" indent="-228594" defTabSz="806846" eaLnBrk="1" fontAlgn="auto" latinLnBrk="0" hangingPunct="1">
              <a:lnSpc>
                <a:spcPct val="115700"/>
              </a:lnSpc>
              <a:spcBef>
                <a:spcPts val="2400"/>
              </a:spcBef>
              <a:spcAft>
                <a:spcPts val="0"/>
              </a:spcAft>
              <a:buClr>
                <a:srgbClr val="C23645"/>
              </a:buClr>
              <a:buSzTx/>
              <a:buFontTx/>
              <a:buChar char="•"/>
              <a:tabLst>
                <a:tab pos="245527" algn="l"/>
              </a:tabLst>
              <a:defRPr lang="en-US" dirty="0" smtClean="0"/>
            </a:lvl1pPr>
            <a:lvl2pPr>
              <a:defRPr lang="en-US" dirty="0" smtClean="0"/>
            </a:lvl2pPr>
            <a:lvl3pPr>
              <a:defRPr lang="en-US" dirty="0" smtClean="0"/>
            </a:lvl3pPr>
            <a:lvl4pPr>
              <a:defRPr lang="en-US" dirty="0" smtClean="0"/>
            </a:lvl4pPr>
            <a:lvl5pPr>
              <a:defRPr lang="en-US" dirty="0"/>
            </a:lvl5pPr>
          </a:lstStyle>
          <a:p>
            <a:pPr marL="184150" marR="5080" indent="-171450">
              <a:lnSpc>
                <a:spcPct val="115700"/>
              </a:lnSpc>
              <a:spcBef>
                <a:spcPts val="100"/>
              </a:spcBef>
              <a:buClr>
                <a:srgbClr val="C23645"/>
              </a:buClr>
              <a:buChar char="•"/>
              <a:tabLst>
                <a:tab pos="184150" algn="l"/>
              </a:tabLst>
            </a:pPr>
            <a:r>
              <a:rPr lang="en-US" sz="1588" err="1">
                <a:solidFill>
                  <a:srgbClr val="414042"/>
                </a:solidFill>
                <a:latin typeface="+mn-lt"/>
                <a:cs typeface="Roboto Condensed"/>
              </a:rPr>
              <a:t>Sed</a:t>
            </a:r>
            <a:r>
              <a:rPr lang="en-US" sz="1588">
                <a:solidFill>
                  <a:srgbClr val="414042"/>
                </a:solidFill>
                <a:latin typeface="+mn-lt"/>
                <a:cs typeface="Roboto Condensed"/>
              </a:rPr>
              <a:t> </a:t>
            </a:r>
            <a:r>
              <a:rPr lang="en-US" sz="1588" err="1">
                <a:solidFill>
                  <a:srgbClr val="414042"/>
                </a:solidFill>
                <a:latin typeface="+mn-lt"/>
                <a:cs typeface="Roboto Condensed"/>
              </a:rPr>
              <a:t>ut</a:t>
            </a:r>
            <a:r>
              <a:rPr lang="en-US" sz="1588">
                <a:solidFill>
                  <a:srgbClr val="414042"/>
                </a:solidFill>
                <a:latin typeface="+mn-lt"/>
                <a:cs typeface="Roboto Condensed"/>
              </a:rPr>
              <a:t> </a:t>
            </a:r>
            <a:r>
              <a:rPr lang="en-US" sz="1588" err="1">
                <a:solidFill>
                  <a:srgbClr val="414042"/>
                </a:solidFill>
                <a:latin typeface="+mn-lt"/>
                <a:cs typeface="Roboto Condensed"/>
              </a:rPr>
              <a:t>perspiciatis</a:t>
            </a:r>
            <a:r>
              <a:rPr lang="en-US" sz="1588">
                <a:solidFill>
                  <a:srgbClr val="414042"/>
                </a:solidFill>
                <a:latin typeface="+mn-lt"/>
                <a:cs typeface="Roboto Condensed"/>
              </a:rPr>
              <a:t> </a:t>
            </a:r>
            <a:r>
              <a:rPr lang="en-US" sz="1588" err="1">
                <a:solidFill>
                  <a:srgbClr val="414042"/>
                </a:solidFill>
                <a:latin typeface="+mn-lt"/>
                <a:cs typeface="Roboto Condensed"/>
              </a:rPr>
              <a:t>unde</a:t>
            </a:r>
            <a:r>
              <a:rPr lang="en-US" sz="1588">
                <a:solidFill>
                  <a:srgbClr val="414042"/>
                </a:solidFill>
                <a:latin typeface="+mn-lt"/>
                <a:cs typeface="Roboto Condensed"/>
              </a:rPr>
              <a:t> </a:t>
            </a:r>
            <a:r>
              <a:rPr lang="en-US" sz="1588" err="1">
                <a:solidFill>
                  <a:srgbClr val="414042"/>
                </a:solidFill>
                <a:latin typeface="+mn-lt"/>
                <a:cs typeface="Roboto Condensed"/>
              </a:rPr>
              <a:t>omnis</a:t>
            </a:r>
            <a:r>
              <a:rPr lang="en-US" sz="1588">
                <a:solidFill>
                  <a:srgbClr val="414042"/>
                </a:solidFill>
                <a:latin typeface="+mn-lt"/>
                <a:cs typeface="Roboto Condensed"/>
              </a:rPr>
              <a:t> </a:t>
            </a:r>
            <a:r>
              <a:rPr lang="en-US" sz="1588" err="1">
                <a:solidFill>
                  <a:srgbClr val="414042"/>
                </a:solidFill>
                <a:latin typeface="+mn-lt"/>
                <a:cs typeface="Roboto Condensed"/>
              </a:rPr>
              <a:t>iste</a:t>
            </a:r>
            <a:r>
              <a:rPr lang="en-US" sz="1588">
                <a:solidFill>
                  <a:srgbClr val="414042"/>
                </a:solidFill>
                <a:latin typeface="+mn-lt"/>
                <a:cs typeface="Roboto Condensed"/>
              </a:rPr>
              <a:t> </a:t>
            </a:r>
            <a:r>
              <a:rPr lang="en-US" sz="1588" err="1">
                <a:solidFill>
                  <a:srgbClr val="414042"/>
                </a:solidFill>
                <a:latin typeface="+mn-lt"/>
                <a:cs typeface="Roboto Condensed"/>
              </a:rPr>
              <a:t>natus</a:t>
            </a:r>
            <a:r>
              <a:rPr lang="en-US" sz="1588">
                <a:solidFill>
                  <a:srgbClr val="414042"/>
                </a:solidFill>
                <a:latin typeface="+mn-lt"/>
                <a:cs typeface="Roboto Condensed"/>
              </a:rPr>
              <a:t> </a:t>
            </a:r>
            <a:r>
              <a:rPr lang="en-US" sz="1588" spc="-9">
                <a:solidFill>
                  <a:srgbClr val="414042"/>
                </a:solidFill>
                <a:latin typeface="+mn-lt"/>
                <a:cs typeface="Roboto Condensed"/>
              </a:rPr>
              <a:t>error </a:t>
            </a:r>
            <a:r>
              <a:rPr lang="en-US" sz="1588" spc="-4">
                <a:solidFill>
                  <a:srgbClr val="414042"/>
                </a:solidFill>
                <a:latin typeface="+mn-lt"/>
                <a:cs typeface="Roboto Condensed"/>
              </a:rPr>
              <a:t>sit </a:t>
            </a:r>
            <a:r>
              <a:rPr lang="en-US" sz="1588" spc="-4" err="1">
                <a:solidFill>
                  <a:srgbClr val="414042"/>
                </a:solidFill>
                <a:latin typeface="+mn-lt"/>
                <a:cs typeface="Roboto Condensed"/>
              </a:rPr>
              <a:t>voluptatem</a:t>
            </a:r>
            <a:r>
              <a:rPr lang="en-US" sz="1588" spc="-4">
                <a:solidFill>
                  <a:srgbClr val="414042"/>
                </a:solidFill>
                <a:latin typeface="+mn-lt"/>
                <a:cs typeface="Roboto Condensed"/>
              </a:rPr>
              <a:t> </a:t>
            </a:r>
            <a:r>
              <a:rPr lang="en-US" sz="1588" spc="-4" err="1">
                <a:solidFill>
                  <a:srgbClr val="414042"/>
                </a:solidFill>
                <a:latin typeface="+mn-lt"/>
                <a:cs typeface="Roboto Condensed"/>
              </a:rPr>
              <a:t>accusantium</a:t>
            </a:r>
            <a:r>
              <a:rPr lang="en-US" sz="1588" spc="-4">
                <a:solidFill>
                  <a:srgbClr val="414042"/>
                </a:solidFill>
                <a:latin typeface="+mn-lt"/>
                <a:cs typeface="Roboto Condensed"/>
              </a:rPr>
              <a:t> </a:t>
            </a:r>
            <a:r>
              <a:rPr lang="en-US" sz="1588" spc="-4" err="1">
                <a:solidFill>
                  <a:srgbClr val="414042"/>
                </a:solidFill>
                <a:latin typeface="+mn-lt"/>
                <a:cs typeface="Roboto Condensed"/>
              </a:rPr>
              <a:t>doloremque</a:t>
            </a:r>
            <a:r>
              <a:rPr lang="en-US" sz="1588" spc="-4">
                <a:solidFill>
                  <a:srgbClr val="414042"/>
                </a:solidFill>
                <a:latin typeface="+mn-lt"/>
                <a:cs typeface="Roboto Condensed"/>
              </a:rPr>
              <a:t> </a:t>
            </a:r>
            <a:r>
              <a:rPr lang="en-US" sz="1588" err="1">
                <a:solidFill>
                  <a:srgbClr val="414042"/>
                </a:solidFill>
                <a:latin typeface="+mn-lt"/>
                <a:cs typeface="Roboto Condensed"/>
              </a:rPr>
              <a:t>laudantium</a:t>
            </a:r>
            <a:endParaRPr lang="en-US" sz="1588">
              <a:latin typeface="+mn-lt"/>
              <a:cs typeface="Roboto Condensed"/>
            </a:endParaRPr>
          </a:p>
          <a:p>
            <a:pPr marL="184150" marR="5080" indent="-171450">
              <a:lnSpc>
                <a:spcPct val="115700"/>
              </a:lnSpc>
              <a:spcBef>
                <a:spcPts val="1800"/>
              </a:spcBef>
              <a:buClr>
                <a:srgbClr val="C23645"/>
              </a:buClr>
              <a:buChar char="•"/>
              <a:tabLst>
                <a:tab pos="184150" algn="l"/>
              </a:tabLst>
            </a:pPr>
            <a:r>
              <a:rPr lang="en-US" sz="1588" err="1">
                <a:solidFill>
                  <a:srgbClr val="414042"/>
                </a:solidFill>
                <a:latin typeface="+mn-lt"/>
                <a:cs typeface="Roboto Condensed"/>
              </a:rPr>
              <a:t>Sed</a:t>
            </a:r>
            <a:r>
              <a:rPr lang="en-US" sz="1588">
                <a:solidFill>
                  <a:srgbClr val="414042"/>
                </a:solidFill>
                <a:latin typeface="+mn-lt"/>
                <a:cs typeface="Roboto Condensed"/>
              </a:rPr>
              <a:t> </a:t>
            </a:r>
            <a:r>
              <a:rPr lang="en-US" sz="1588" err="1">
                <a:solidFill>
                  <a:srgbClr val="414042"/>
                </a:solidFill>
                <a:latin typeface="+mn-lt"/>
                <a:cs typeface="Roboto Condensed"/>
              </a:rPr>
              <a:t>ut</a:t>
            </a:r>
            <a:r>
              <a:rPr lang="en-US" sz="1588">
                <a:solidFill>
                  <a:srgbClr val="414042"/>
                </a:solidFill>
                <a:latin typeface="+mn-lt"/>
                <a:cs typeface="Roboto Condensed"/>
              </a:rPr>
              <a:t> </a:t>
            </a:r>
            <a:r>
              <a:rPr lang="en-US" sz="1588" err="1">
                <a:solidFill>
                  <a:srgbClr val="414042"/>
                </a:solidFill>
                <a:latin typeface="+mn-lt"/>
                <a:cs typeface="Roboto Condensed"/>
              </a:rPr>
              <a:t>perspiciatis</a:t>
            </a:r>
            <a:r>
              <a:rPr lang="en-US" sz="1588">
                <a:solidFill>
                  <a:srgbClr val="414042"/>
                </a:solidFill>
                <a:latin typeface="+mn-lt"/>
                <a:cs typeface="Roboto Condensed"/>
              </a:rPr>
              <a:t> </a:t>
            </a:r>
            <a:r>
              <a:rPr lang="en-US" sz="1588" err="1">
                <a:solidFill>
                  <a:srgbClr val="414042"/>
                </a:solidFill>
                <a:latin typeface="+mn-lt"/>
                <a:cs typeface="Roboto Condensed"/>
              </a:rPr>
              <a:t>unde</a:t>
            </a:r>
            <a:r>
              <a:rPr lang="en-US" sz="1588">
                <a:solidFill>
                  <a:srgbClr val="414042"/>
                </a:solidFill>
                <a:latin typeface="+mn-lt"/>
                <a:cs typeface="Roboto Condensed"/>
              </a:rPr>
              <a:t> </a:t>
            </a:r>
            <a:r>
              <a:rPr lang="en-US" sz="1588" err="1">
                <a:solidFill>
                  <a:srgbClr val="414042"/>
                </a:solidFill>
                <a:latin typeface="+mn-lt"/>
                <a:cs typeface="Roboto Condensed"/>
              </a:rPr>
              <a:t>omnis</a:t>
            </a:r>
            <a:r>
              <a:rPr lang="en-US" sz="1588">
                <a:solidFill>
                  <a:srgbClr val="414042"/>
                </a:solidFill>
                <a:latin typeface="+mn-lt"/>
                <a:cs typeface="Roboto Condensed"/>
              </a:rPr>
              <a:t> </a:t>
            </a:r>
            <a:r>
              <a:rPr lang="en-US" sz="1588" err="1">
                <a:solidFill>
                  <a:srgbClr val="414042"/>
                </a:solidFill>
                <a:latin typeface="+mn-lt"/>
                <a:cs typeface="Roboto Condensed"/>
              </a:rPr>
              <a:t>iste</a:t>
            </a:r>
            <a:r>
              <a:rPr lang="en-US" sz="1588">
                <a:solidFill>
                  <a:srgbClr val="414042"/>
                </a:solidFill>
                <a:latin typeface="+mn-lt"/>
                <a:cs typeface="Roboto Condensed"/>
              </a:rPr>
              <a:t> </a:t>
            </a:r>
            <a:r>
              <a:rPr lang="en-US" sz="1588" err="1">
                <a:solidFill>
                  <a:srgbClr val="414042"/>
                </a:solidFill>
                <a:latin typeface="+mn-lt"/>
                <a:cs typeface="Roboto Condensed"/>
              </a:rPr>
              <a:t>natus</a:t>
            </a:r>
            <a:r>
              <a:rPr lang="en-US" sz="1588">
                <a:solidFill>
                  <a:srgbClr val="414042"/>
                </a:solidFill>
                <a:latin typeface="+mn-lt"/>
                <a:cs typeface="Roboto Condensed"/>
              </a:rPr>
              <a:t> </a:t>
            </a:r>
            <a:r>
              <a:rPr lang="en-US" sz="1588" spc="-9">
                <a:solidFill>
                  <a:srgbClr val="414042"/>
                </a:solidFill>
                <a:latin typeface="+mn-lt"/>
                <a:cs typeface="Roboto Condensed"/>
              </a:rPr>
              <a:t>error </a:t>
            </a:r>
            <a:r>
              <a:rPr lang="en-US" sz="1588" spc="-4">
                <a:solidFill>
                  <a:srgbClr val="414042"/>
                </a:solidFill>
                <a:latin typeface="+mn-lt"/>
                <a:cs typeface="Roboto Condensed"/>
              </a:rPr>
              <a:t>sit </a:t>
            </a:r>
            <a:r>
              <a:rPr lang="en-US" sz="1588" spc="-4" err="1">
                <a:solidFill>
                  <a:srgbClr val="414042"/>
                </a:solidFill>
                <a:latin typeface="+mn-lt"/>
                <a:cs typeface="Roboto Condensed"/>
              </a:rPr>
              <a:t>voluptatem</a:t>
            </a:r>
            <a:r>
              <a:rPr lang="en-US" sz="1588" spc="-4">
                <a:solidFill>
                  <a:srgbClr val="414042"/>
                </a:solidFill>
                <a:latin typeface="+mn-lt"/>
                <a:cs typeface="Roboto Condensed"/>
              </a:rPr>
              <a:t> </a:t>
            </a:r>
            <a:r>
              <a:rPr lang="en-US" sz="1588" spc="-4" err="1">
                <a:solidFill>
                  <a:srgbClr val="414042"/>
                </a:solidFill>
                <a:latin typeface="+mn-lt"/>
                <a:cs typeface="Roboto Condensed"/>
              </a:rPr>
              <a:t>accusantium</a:t>
            </a:r>
            <a:r>
              <a:rPr lang="en-US" sz="1588" spc="-4">
                <a:solidFill>
                  <a:srgbClr val="414042"/>
                </a:solidFill>
                <a:latin typeface="+mn-lt"/>
                <a:cs typeface="Roboto Condensed"/>
              </a:rPr>
              <a:t> </a:t>
            </a:r>
            <a:r>
              <a:rPr lang="en-US" sz="1588" spc="-4" err="1">
                <a:solidFill>
                  <a:srgbClr val="414042"/>
                </a:solidFill>
                <a:latin typeface="+mn-lt"/>
                <a:cs typeface="Roboto Condensed"/>
              </a:rPr>
              <a:t>doloremque</a:t>
            </a:r>
            <a:r>
              <a:rPr lang="en-US" sz="1588" spc="-4">
                <a:solidFill>
                  <a:srgbClr val="414042"/>
                </a:solidFill>
                <a:latin typeface="+mn-lt"/>
                <a:cs typeface="Roboto Condensed"/>
              </a:rPr>
              <a:t> </a:t>
            </a:r>
            <a:r>
              <a:rPr lang="en-US" sz="1588" err="1">
                <a:solidFill>
                  <a:srgbClr val="414042"/>
                </a:solidFill>
                <a:latin typeface="+mn-lt"/>
                <a:cs typeface="Roboto Condensed"/>
              </a:rPr>
              <a:t>laudantium</a:t>
            </a:r>
            <a:endParaRPr lang="en-US" sz="1588">
              <a:solidFill>
                <a:srgbClr val="414042"/>
              </a:solidFill>
              <a:latin typeface="+mn-lt"/>
              <a:cs typeface="Roboto Condensed"/>
            </a:endParaRPr>
          </a:p>
          <a:p>
            <a:pPr marL="184150" marR="5080" indent="-171450">
              <a:lnSpc>
                <a:spcPct val="115700"/>
              </a:lnSpc>
              <a:spcBef>
                <a:spcPts val="1800"/>
              </a:spcBef>
              <a:buClr>
                <a:srgbClr val="C23645"/>
              </a:buClr>
              <a:buChar char="•"/>
              <a:tabLst>
                <a:tab pos="184150" algn="l"/>
              </a:tabLst>
            </a:pPr>
            <a:r>
              <a:rPr lang="en-US" sz="1588" err="1">
                <a:solidFill>
                  <a:srgbClr val="414042"/>
                </a:solidFill>
                <a:latin typeface="+mn-lt"/>
                <a:cs typeface="Roboto Condensed"/>
              </a:rPr>
              <a:t>Sed</a:t>
            </a:r>
            <a:r>
              <a:rPr lang="en-US" sz="1588">
                <a:solidFill>
                  <a:srgbClr val="414042"/>
                </a:solidFill>
                <a:latin typeface="+mn-lt"/>
                <a:cs typeface="Roboto Condensed"/>
              </a:rPr>
              <a:t> </a:t>
            </a:r>
            <a:r>
              <a:rPr lang="en-US" sz="1588" err="1">
                <a:solidFill>
                  <a:srgbClr val="414042"/>
                </a:solidFill>
                <a:latin typeface="+mn-lt"/>
                <a:cs typeface="Roboto Condensed"/>
              </a:rPr>
              <a:t>ut</a:t>
            </a:r>
            <a:r>
              <a:rPr lang="en-US" sz="1588">
                <a:solidFill>
                  <a:srgbClr val="414042"/>
                </a:solidFill>
                <a:latin typeface="+mn-lt"/>
                <a:cs typeface="Roboto Condensed"/>
              </a:rPr>
              <a:t> </a:t>
            </a:r>
            <a:r>
              <a:rPr lang="en-US" sz="1588" err="1">
                <a:solidFill>
                  <a:srgbClr val="414042"/>
                </a:solidFill>
                <a:latin typeface="+mn-lt"/>
                <a:cs typeface="Roboto Condensed"/>
              </a:rPr>
              <a:t>perspiciatis</a:t>
            </a:r>
            <a:r>
              <a:rPr lang="en-US" sz="1588">
                <a:solidFill>
                  <a:srgbClr val="414042"/>
                </a:solidFill>
                <a:latin typeface="+mn-lt"/>
                <a:cs typeface="Roboto Condensed"/>
              </a:rPr>
              <a:t> </a:t>
            </a:r>
            <a:r>
              <a:rPr lang="en-US" sz="1588" err="1">
                <a:solidFill>
                  <a:srgbClr val="414042"/>
                </a:solidFill>
                <a:latin typeface="+mn-lt"/>
                <a:cs typeface="Roboto Condensed"/>
              </a:rPr>
              <a:t>unde</a:t>
            </a:r>
            <a:r>
              <a:rPr lang="en-US" sz="1588">
                <a:solidFill>
                  <a:srgbClr val="414042"/>
                </a:solidFill>
                <a:latin typeface="+mn-lt"/>
                <a:cs typeface="Roboto Condensed"/>
              </a:rPr>
              <a:t> </a:t>
            </a:r>
            <a:r>
              <a:rPr lang="en-US" sz="1588" err="1">
                <a:solidFill>
                  <a:srgbClr val="414042"/>
                </a:solidFill>
                <a:latin typeface="+mn-lt"/>
                <a:cs typeface="Roboto Condensed"/>
              </a:rPr>
              <a:t>omnis</a:t>
            </a:r>
            <a:r>
              <a:rPr lang="en-US" sz="1588">
                <a:solidFill>
                  <a:srgbClr val="414042"/>
                </a:solidFill>
                <a:latin typeface="+mn-lt"/>
                <a:cs typeface="Roboto Condensed"/>
              </a:rPr>
              <a:t> </a:t>
            </a:r>
            <a:r>
              <a:rPr lang="en-US" sz="1588" err="1">
                <a:solidFill>
                  <a:srgbClr val="414042"/>
                </a:solidFill>
                <a:latin typeface="+mn-lt"/>
                <a:cs typeface="Roboto Condensed"/>
              </a:rPr>
              <a:t>iste</a:t>
            </a:r>
            <a:r>
              <a:rPr lang="en-US" sz="1588">
                <a:solidFill>
                  <a:srgbClr val="414042"/>
                </a:solidFill>
                <a:latin typeface="+mn-lt"/>
                <a:cs typeface="Roboto Condensed"/>
              </a:rPr>
              <a:t> </a:t>
            </a:r>
            <a:r>
              <a:rPr lang="en-US" sz="1588" err="1">
                <a:solidFill>
                  <a:srgbClr val="414042"/>
                </a:solidFill>
                <a:latin typeface="+mn-lt"/>
                <a:cs typeface="Roboto Condensed"/>
              </a:rPr>
              <a:t>natus</a:t>
            </a:r>
            <a:r>
              <a:rPr lang="en-US" sz="1588">
                <a:solidFill>
                  <a:srgbClr val="414042"/>
                </a:solidFill>
                <a:latin typeface="+mn-lt"/>
                <a:cs typeface="Roboto Condensed"/>
              </a:rPr>
              <a:t> </a:t>
            </a:r>
            <a:r>
              <a:rPr lang="en-US" sz="1588" spc="-9">
                <a:solidFill>
                  <a:srgbClr val="414042"/>
                </a:solidFill>
                <a:latin typeface="+mn-lt"/>
                <a:cs typeface="Roboto Condensed"/>
              </a:rPr>
              <a:t>error </a:t>
            </a:r>
            <a:r>
              <a:rPr lang="en-US" sz="1588" spc="-4">
                <a:solidFill>
                  <a:srgbClr val="414042"/>
                </a:solidFill>
                <a:latin typeface="+mn-lt"/>
                <a:cs typeface="Roboto Condensed"/>
              </a:rPr>
              <a:t>sit </a:t>
            </a:r>
            <a:r>
              <a:rPr lang="en-US" sz="1588" spc="-4" err="1">
                <a:solidFill>
                  <a:srgbClr val="414042"/>
                </a:solidFill>
                <a:latin typeface="+mn-lt"/>
                <a:cs typeface="Roboto Condensed"/>
              </a:rPr>
              <a:t>voluptatem</a:t>
            </a:r>
            <a:r>
              <a:rPr lang="en-US" sz="1588" spc="-4">
                <a:solidFill>
                  <a:srgbClr val="414042"/>
                </a:solidFill>
                <a:latin typeface="+mn-lt"/>
                <a:cs typeface="Roboto Condensed"/>
              </a:rPr>
              <a:t> </a:t>
            </a:r>
            <a:r>
              <a:rPr lang="en-US" sz="1588" spc="-4" err="1">
                <a:solidFill>
                  <a:srgbClr val="414042"/>
                </a:solidFill>
                <a:latin typeface="+mn-lt"/>
                <a:cs typeface="Roboto Condensed"/>
              </a:rPr>
              <a:t>accusantium</a:t>
            </a:r>
            <a:r>
              <a:rPr lang="en-US" sz="1588" spc="-4">
                <a:solidFill>
                  <a:srgbClr val="414042"/>
                </a:solidFill>
                <a:latin typeface="+mn-lt"/>
                <a:cs typeface="Roboto Condensed"/>
              </a:rPr>
              <a:t> </a:t>
            </a:r>
            <a:r>
              <a:rPr lang="en-US" sz="1588" spc="-4" err="1">
                <a:solidFill>
                  <a:srgbClr val="414042"/>
                </a:solidFill>
                <a:latin typeface="+mn-lt"/>
                <a:cs typeface="Roboto Condensed"/>
              </a:rPr>
              <a:t>doloremque</a:t>
            </a:r>
            <a:r>
              <a:rPr lang="en-US" sz="1588" spc="-4">
                <a:solidFill>
                  <a:srgbClr val="414042"/>
                </a:solidFill>
                <a:latin typeface="+mn-lt"/>
                <a:cs typeface="Roboto Condensed"/>
              </a:rPr>
              <a:t> </a:t>
            </a:r>
            <a:r>
              <a:rPr lang="en-US" sz="1588" err="1">
                <a:solidFill>
                  <a:srgbClr val="414042"/>
                </a:solidFill>
                <a:latin typeface="+mn-lt"/>
                <a:cs typeface="Roboto Condensed"/>
              </a:rPr>
              <a:t>laudantium</a:t>
            </a:r>
            <a:endParaRPr lang="en-US" sz="1588">
              <a:solidFill>
                <a:srgbClr val="414042"/>
              </a:solidFill>
              <a:latin typeface="+mn-lt"/>
              <a:cs typeface="Roboto Condensed"/>
            </a:endParaRPr>
          </a:p>
          <a:p>
            <a:pPr marL="184150" marR="5080" indent="-171450">
              <a:lnSpc>
                <a:spcPct val="115700"/>
              </a:lnSpc>
              <a:spcBef>
                <a:spcPts val="1800"/>
              </a:spcBef>
              <a:buClr>
                <a:srgbClr val="C23645"/>
              </a:buClr>
              <a:buChar char="•"/>
              <a:tabLst>
                <a:tab pos="184150" algn="l"/>
              </a:tabLst>
            </a:pPr>
            <a:endParaRPr lang="en-US" sz="1588">
              <a:solidFill>
                <a:srgbClr val="414042"/>
              </a:solidFill>
              <a:latin typeface="+mn-lt"/>
              <a:cs typeface="Roboto Condensed"/>
            </a:endParaRPr>
          </a:p>
          <a:p>
            <a:pPr marL="184150" marR="5080" indent="-171450">
              <a:lnSpc>
                <a:spcPct val="115700"/>
              </a:lnSpc>
              <a:spcBef>
                <a:spcPts val="1800"/>
              </a:spcBef>
              <a:buClr>
                <a:srgbClr val="C23645"/>
              </a:buClr>
              <a:buChar char="•"/>
              <a:tabLst>
                <a:tab pos="184150" algn="l"/>
              </a:tabLst>
            </a:pPr>
            <a:endParaRPr lang="en-US" sz="1588">
              <a:solidFill>
                <a:srgbClr val="414042"/>
              </a:solidFill>
              <a:latin typeface="+mn-lt"/>
              <a:cs typeface="Roboto Condensed"/>
            </a:endParaRPr>
          </a:p>
          <a:p>
            <a:pPr marL="184150" marR="5080" indent="-171450">
              <a:lnSpc>
                <a:spcPct val="115700"/>
              </a:lnSpc>
              <a:spcBef>
                <a:spcPts val="1800"/>
              </a:spcBef>
              <a:buClr>
                <a:srgbClr val="C23645"/>
              </a:buClr>
              <a:buChar char="•"/>
              <a:tabLst>
                <a:tab pos="184150" algn="l"/>
              </a:tabLst>
            </a:pPr>
            <a:endParaRPr lang="en-US" sz="1588">
              <a:solidFill>
                <a:srgbClr val="414042"/>
              </a:solidFill>
              <a:latin typeface="+mn-lt"/>
              <a:cs typeface="Roboto Condensed"/>
            </a:endParaRPr>
          </a:p>
          <a:p>
            <a:pPr marL="184150" marR="5080" indent="-171450">
              <a:lnSpc>
                <a:spcPct val="115700"/>
              </a:lnSpc>
              <a:spcBef>
                <a:spcPts val="1800"/>
              </a:spcBef>
              <a:buClr>
                <a:srgbClr val="C23645"/>
              </a:buClr>
              <a:buChar char="•"/>
              <a:tabLst>
                <a:tab pos="184150" algn="l"/>
              </a:tabLst>
            </a:pPr>
            <a:endParaRPr lang="en-US" sz="1588">
              <a:solidFill>
                <a:srgbClr val="414042"/>
              </a:solidFill>
              <a:latin typeface="+mn-lt"/>
              <a:cs typeface="Roboto Condensed"/>
            </a:endParaRPr>
          </a:p>
          <a:p>
            <a:pPr marL="184150" marR="5080" indent="-171450">
              <a:lnSpc>
                <a:spcPct val="115700"/>
              </a:lnSpc>
              <a:spcBef>
                <a:spcPts val="1800"/>
              </a:spcBef>
              <a:buClr>
                <a:srgbClr val="C23645"/>
              </a:buClr>
              <a:buChar char="•"/>
              <a:tabLst>
                <a:tab pos="184150" algn="l"/>
              </a:tabLst>
            </a:pPr>
            <a:endParaRPr lang="en-US" sz="1588">
              <a:solidFill>
                <a:srgbClr val="414042"/>
              </a:solidFill>
              <a:latin typeface="+mn-lt"/>
              <a:cs typeface="Roboto Condensed"/>
            </a:endParaRPr>
          </a:p>
        </p:txBody>
      </p:sp>
      <p:sp>
        <p:nvSpPr>
          <p:cNvPr id="9" name="Slide Number Placeholder 4">
            <a:extLst>
              <a:ext uri="{FF2B5EF4-FFF2-40B4-BE49-F238E27FC236}">
                <a16:creationId xmlns:a16="http://schemas.microsoft.com/office/drawing/2014/main" id="{7B8AE39D-ABB7-4EC2-AB99-6F4ECBADFA80}"/>
              </a:ext>
            </a:extLst>
          </p:cNvPr>
          <p:cNvSpPr>
            <a:spLocks noGrp="1"/>
          </p:cNvSpPr>
          <p:nvPr>
            <p:ph type="sldNum" sz="quarter" idx="4"/>
          </p:nvPr>
        </p:nvSpPr>
        <p:spPr>
          <a:xfrm>
            <a:off x="9347200" y="6356351"/>
            <a:ext cx="2743200" cy="366183"/>
          </a:xfrm>
          <a:prstGeom prst="rect">
            <a:avLst/>
          </a:prstGeom>
        </p:spPr>
        <p:txBody>
          <a:bodyPr vert="horz" lIns="91440" tIns="45720" rIns="91440" bIns="45720" rtlCol="0" anchor="ctr"/>
          <a:lstStyle>
            <a:lvl1pPr algn="r">
              <a:defRPr sz="1067">
                <a:solidFill>
                  <a:schemeClr val="tx1">
                    <a:lumMod val="65000"/>
                    <a:lumOff val="35000"/>
                  </a:schemeClr>
                </a:solidFill>
              </a:defRPr>
            </a:lvl1pPr>
          </a:lstStyle>
          <a:p>
            <a:fld id="{10FC682F-AE76-4D21-94FD-9938AF8A7BC7}" type="slidenum">
              <a:rPr lang="en-US" smtClean="0"/>
              <a:pPr/>
              <a:t>‹#›</a:t>
            </a:fld>
            <a:endParaRPr lang="en-US"/>
          </a:p>
        </p:txBody>
      </p:sp>
    </p:spTree>
    <p:extLst>
      <p:ext uri="{BB962C8B-B14F-4D97-AF65-F5344CB8AC3E}">
        <p14:creationId xmlns:p14="http://schemas.microsoft.com/office/powerpoint/2010/main" val="16633887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7209" y="2133600"/>
            <a:ext cx="9651999" cy="3962400"/>
          </a:xfrm>
        </p:spPr>
        <p:txBody>
          <a:bodyPr/>
          <a:lstStyle>
            <a:lvl1pPr>
              <a:lnSpc>
                <a:spcPts val="1900"/>
              </a:lnSpc>
              <a:spcBef>
                <a:spcPts val="1200"/>
              </a:spcBef>
              <a:spcAft>
                <a:spcPts val="0"/>
              </a:spcAft>
              <a:defRPr sz="1800">
                <a:latin typeface="+mn-lt"/>
              </a:defRPr>
            </a:lvl1pPr>
            <a:lvl2pPr>
              <a:lnSpc>
                <a:spcPct val="100000"/>
              </a:lnSpc>
              <a:spcBef>
                <a:spcPts val="0"/>
              </a:spcBef>
              <a:spcAft>
                <a:spcPts val="0"/>
              </a:spcAft>
              <a:defRPr sz="1600">
                <a:solidFill>
                  <a:schemeClr val="tx1">
                    <a:lumMod val="75000"/>
                    <a:lumOff val="25000"/>
                  </a:schemeClr>
                </a:solidFill>
                <a:latin typeface="+mn-lt"/>
              </a:defRPr>
            </a:lvl2pPr>
            <a:lvl3pPr>
              <a:spcBef>
                <a:spcPts val="400"/>
              </a:spcBef>
              <a:spcAft>
                <a:spcPts val="400"/>
              </a:spcAft>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727207" y="331604"/>
            <a:ext cx="9651999" cy="830952"/>
          </a:xfrm>
        </p:spPr>
        <p:txBody>
          <a:bodyPr anchor="b"/>
          <a:lstStyle/>
          <a:p>
            <a:r>
              <a:rPr lang="en-US"/>
              <a:t>Click to edit Master title style</a:t>
            </a:r>
          </a:p>
        </p:txBody>
      </p:sp>
      <p:cxnSp>
        <p:nvCxnSpPr>
          <p:cNvPr id="11" name="Straight Connector 10"/>
          <p:cNvCxnSpPr/>
          <p:nvPr/>
        </p:nvCxnSpPr>
        <p:spPr>
          <a:xfrm>
            <a:off x="1727209" y="1251568"/>
            <a:ext cx="9651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 name="Text Placeholder 15"/>
          <p:cNvSpPr>
            <a:spLocks noGrp="1"/>
          </p:cNvSpPr>
          <p:nvPr>
            <p:ph type="body" sz="quarter" idx="14" hasCustomPrompt="1"/>
          </p:nvPr>
        </p:nvSpPr>
        <p:spPr>
          <a:xfrm>
            <a:off x="1727200" y="1250950"/>
            <a:ext cx="9652000" cy="501650"/>
          </a:xfrm>
        </p:spPr>
        <p:txBody>
          <a:bodyPr anchor="ctr"/>
          <a:lstStyle>
            <a:lvl1pPr marL="0" marR="0" indent="-285737" algn="l" defTabSz="457177" rtl="0" eaLnBrk="1" fontAlgn="auto" latinLnBrk="0" hangingPunct="1">
              <a:lnSpc>
                <a:spcPts val="1600"/>
              </a:lnSpc>
              <a:spcBef>
                <a:spcPts val="0"/>
              </a:spcBef>
              <a:spcAft>
                <a:spcPts val="0"/>
              </a:spcAft>
              <a:buClr>
                <a:srgbClr val="00486D"/>
              </a:buClr>
              <a:buSzTx/>
              <a:buFont typeface="Arial" panose="020B0604020202020204" pitchFamily="34" charset="0"/>
              <a:buNone/>
              <a:tabLst/>
              <a:defRPr>
                <a:latin typeface="+mj-lt"/>
              </a:defRPr>
            </a:lvl1pPr>
          </a:lstStyle>
          <a:p>
            <a:pPr marL="91435" marR="0" lvl="0" indent="0" algn="l" defTabSz="457177" rtl="0" eaLnBrk="1" fontAlgn="auto" latinLnBrk="0" hangingPunct="1">
              <a:lnSpc>
                <a:spcPct val="100000"/>
              </a:lnSpc>
              <a:spcBef>
                <a:spcPct val="20000"/>
              </a:spcBef>
              <a:spcAft>
                <a:spcPts val="0"/>
              </a:spcAft>
              <a:buClr>
                <a:srgbClr val="00486D"/>
              </a:buClr>
              <a:buSzTx/>
              <a:tabLst/>
              <a:defRPr/>
            </a:pPr>
            <a:r>
              <a:rPr lang="en-US" sz="1600" b="0"/>
              <a:t>Click</a:t>
            </a:r>
            <a:r>
              <a:rPr lang="en-US" sz="1600" b="0" baseline="0"/>
              <a:t> to edit Subtitle Style</a:t>
            </a:r>
          </a:p>
        </p:txBody>
      </p:sp>
      <p:cxnSp>
        <p:nvCxnSpPr>
          <p:cNvPr id="9" name="Straight Connector 8"/>
          <p:cNvCxnSpPr/>
          <p:nvPr/>
        </p:nvCxnSpPr>
        <p:spPr>
          <a:xfrm>
            <a:off x="1727209" y="1752600"/>
            <a:ext cx="9651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727209" y="1251568"/>
            <a:ext cx="9651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27209" y="1752600"/>
            <a:ext cx="9651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582400" y="6363675"/>
            <a:ext cx="508000" cy="307905"/>
          </a:xfrm>
          <a:prstGeom prst="rect">
            <a:avLst/>
          </a:prstGeom>
          <a:noFill/>
        </p:spPr>
        <p:txBody>
          <a:bodyPr wrap="square" rtlCol="0">
            <a:spAutoFit/>
          </a:bodyPr>
          <a:lstStyle/>
          <a:p>
            <a:pPr algn="ctr"/>
            <a:fld id="{017E6DB7-E173-4F17-B60E-E974A65F0E7A}" type="slidenum">
              <a:rPr lang="en-US" sz="1401" smtClean="0">
                <a:solidFill>
                  <a:prstClr val="black"/>
                </a:solidFill>
              </a:rPr>
              <a:pPr algn="ctr"/>
              <a:t>‹#›</a:t>
            </a:fld>
            <a:endParaRPr lang="en-US" sz="1401">
              <a:solidFill>
                <a:prstClr val="black"/>
              </a:solidFill>
            </a:endParaRPr>
          </a:p>
        </p:txBody>
      </p:sp>
      <p:cxnSp>
        <p:nvCxnSpPr>
          <p:cNvPr id="14" name="Straight Connector 13"/>
          <p:cNvCxnSpPr/>
          <p:nvPr userDrawn="1"/>
        </p:nvCxnSpPr>
        <p:spPr>
          <a:xfrm>
            <a:off x="1727209" y="1251568"/>
            <a:ext cx="9651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727209" y="1752600"/>
            <a:ext cx="965199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0" y="228600"/>
            <a:ext cx="1981200" cy="483630"/>
          </a:xfrm>
          <a:prstGeom prst="rect">
            <a:avLst/>
          </a:prstGeom>
        </p:spPr>
      </p:pic>
    </p:spTree>
    <p:extLst>
      <p:ext uri="{BB962C8B-B14F-4D97-AF65-F5344CB8AC3E}">
        <p14:creationId xmlns:p14="http://schemas.microsoft.com/office/powerpoint/2010/main" val="494567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2F16E4-375F-1644-9113-A266D2B22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469" y="5394184"/>
            <a:ext cx="3625267" cy="489051"/>
          </a:xfrm>
          <a:prstGeom prst="rect">
            <a:avLst/>
          </a:prstGeom>
        </p:spPr>
      </p:pic>
      <p:pic>
        <p:nvPicPr>
          <p:cNvPr id="2" name="Picture 1">
            <a:extLst>
              <a:ext uri="{FF2B5EF4-FFF2-40B4-BE49-F238E27FC236}">
                <a16:creationId xmlns:a16="http://schemas.microsoft.com/office/drawing/2014/main" id="{1F746D54-FD3D-B644-9A26-06B1D8F330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4469" y="1219290"/>
            <a:ext cx="4352680" cy="1095191"/>
          </a:xfrm>
          <a:prstGeom prst="rect">
            <a:avLst/>
          </a:prstGeom>
        </p:spPr>
      </p:pic>
      <p:cxnSp>
        <p:nvCxnSpPr>
          <p:cNvPr id="16" name="Straight Connector 15">
            <a:extLst>
              <a:ext uri="{FF2B5EF4-FFF2-40B4-BE49-F238E27FC236}">
                <a16:creationId xmlns:a16="http://schemas.microsoft.com/office/drawing/2014/main" id="{A9E9DBF7-0D27-4E26-8FA2-94218F67FCA2}"/>
              </a:ext>
            </a:extLst>
          </p:cNvPr>
          <p:cNvCxnSpPr>
            <a:cxnSpLocks/>
          </p:cNvCxnSpPr>
          <p:nvPr userDrawn="1"/>
        </p:nvCxnSpPr>
        <p:spPr>
          <a:xfrm flipH="1">
            <a:off x="1" y="2832645"/>
            <a:ext cx="1316528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345DDE-BAB0-4737-9057-0E97FAABB18E}"/>
              </a:ext>
            </a:extLst>
          </p:cNvPr>
          <p:cNvSpPr>
            <a:spLocks noGrp="1"/>
          </p:cNvSpPr>
          <p:nvPr>
            <p:ph type="title" hasCustomPrompt="1"/>
          </p:nvPr>
        </p:nvSpPr>
        <p:spPr>
          <a:xfrm>
            <a:off x="624470" y="2233676"/>
            <a:ext cx="5471529" cy="1606747"/>
          </a:xfrm>
        </p:spPr>
        <p:txBody>
          <a:bodyPr anchor="b">
            <a:noAutofit/>
          </a:bodyPr>
          <a:lstStyle>
            <a:lvl1pPr>
              <a:defRPr sz="2800" b="1" i="0">
                <a:solidFill>
                  <a:schemeClr val="tx2"/>
                </a:solidFill>
                <a:latin typeface="Proxima Nova Black" panose="02000506030000020004" pitchFamily="2" charset="0"/>
                <a:cs typeface="Arial Black" panose="020B0604020202020204" pitchFamily="34" charset="0"/>
              </a:defRPr>
            </a:lvl1pPr>
          </a:lstStyle>
          <a:p>
            <a:r>
              <a:rPr lang="en-US"/>
              <a:t>TITLE OF PRESENTATION</a:t>
            </a:r>
          </a:p>
        </p:txBody>
      </p:sp>
      <p:sp>
        <p:nvSpPr>
          <p:cNvPr id="11" name="Subtitle 2">
            <a:extLst>
              <a:ext uri="{FF2B5EF4-FFF2-40B4-BE49-F238E27FC236}">
                <a16:creationId xmlns:a16="http://schemas.microsoft.com/office/drawing/2014/main" id="{5DF01A64-C170-414E-AC43-4333383313C6}"/>
              </a:ext>
            </a:extLst>
          </p:cNvPr>
          <p:cNvSpPr>
            <a:spLocks noGrp="1"/>
          </p:cNvSpPr>
          <p:nvPr>
            <p:ph type="subTitle" idx="1" hasCustomPrompt="1"/>
          </p:nvPr>
        </p:nvSpPr>
        <p:spPr>
          <a:xfrm>
            <a:off x="624471" y="3918051"/>
            <a:ext cx="3202924" cy="663597"/>
          </a:xfrm>
          <a:prstGeom prst="rect">
            <a:avLst/>
          </a:prstGeom>
        </p:spPr>
        <p:txBody>
          <a:bodyPr>
            <a:normAutofit/>
          </a:bodyPr>
          <a:lstStyle>
            <a:lvl1pPr marL="0" indent="0" algn="l">
              <a:buNone/>
              <a:defRPr sz="1600" b="0" i="0">
                <a:solidFill>
                  <a:schemeClr val="tx2"/>
                </a:solidFill>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Presented by NAME</a:t>
            </a:r>
          </a:p>
        </p:txBody>
      </p:sp>
    </p:spTree>
    <p:extLst>
      <p:ext uri="{BB962C8B-B14F-4D97-AF65-F5344CB8AC3E}">
        <p14:creationId xmlns:p14="http://schemas.microsoft.com/office/powerpoint/2010/main" val="1774341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AA7287-F15F-A742-9F92-C071EE5CD7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7469" y="5549797"/>
            <a:ext cx="3625267" cy="489051"/>
          </a:xfrm>
          <a:prstGeom prst="rect">
            <a:avLst/>
          </a:prstGeom>
        </p:spPr>
      </p:pic>
      <p:pic>
        <p:nvPicPr>
          <p:cNvPr id="13" name="Picture 12">
            <a:extLst>
              <a:ext uri="{FF2B5EF4-FFF2-40B4-BE49-F238E27FC236}">
                <a16:creationId xmlns:a16="http://schemas.microsoft.com/office/drawing/2014/main" id="{8F2A464E-CC7E-2B45-8A0A-BADB60FEB1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7469" y="842208"/>
            <a:ext cx="3430117" cy="863062"/>
          </a:xfrm>
          <a:prstGeom prst="rect">
            <a:avLst/>
          </a:prstGeom>
        </p:spPr>
      </p:pic>
      <p:cxnSp>
        <p:nvCxnSpPr>
          <p:cNvPr id="16" name="Straight Connector 15">
            <a:extLst>
              <a:ext uri="{FF2B5EF4-FFF2-40B4-BE49-F238E27FC236}">
                <a16:creationId xmlns:a16="http://schemas.microsoft.com/office/drawing/2014/main" id="{A9E9DBF7-0D27-4E26-8FA2-94218F67FCA2}"/>
              </a:ext>
            </a:extLst>
          </p:cNvPr>
          <p:cNvCxnSpPr>
            <a:cxnSpLocks/>
          </p:cNvCxnSpPr>
          <p:nvPr userDrawn="1"/>
        </p:nvCxnSpPr>
        <p:spPr>
          <a:xfrm>
            <a:off x="4417889" y="440491"/>
            <a:ext cx="0" cy="59770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05E4FADB-D64B-4718-8EE3-5A7345342224}"/>
              </a:ext>
            </a:extLst>
          </p:cNvPr>
          <p:cNvSpPr>
            <a:spLocks noGrp="1"/>
          </p:cNvSpPr>
          <p:nvPr>
            <p:ph type="pic" sz="quarter" idx="10" hasCustomPrompt="1"/>
          </p:nvPr>
        </p:nvSpPr>
        <p:spPr>
          <a:xfrm>
            <a:off x="4438028" y="832206"/>
            <a:ext cx="7334304" cy="52066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br>
              <a:rPr lang="en-US"/>
            </a:br>
            <a:endParaRPr lang="en-US"/>
          </a:p>
          <a:p>
            <a:endParaRPr lang="en-US"/>
          </a:p>
        </p:txBody>
      </p:sp>
      <p:sp>
        <p:nvSpPr>
          <p:cNvPr id="8" name="Title 1">
            <a:extLst>
              <a:ext uri="{FF2B5EF4-FFF2-40B4-BE49-F238E27FC236}">
                <a16:creationId xmlns:a16="http://schemas.microsoft.com/office/drawing/2014/main" id="{CA345DDE-BAB0-4737-9057-0E97FAABB18E}"/>
              </a:ext>
            </a:extLst>
          </p:cNvPr>
          <p:cNvSpPr>
            <a:spLocks noGrp="1"/>
          </p:cNvSpPr>
          <p:nvPr>
            <p:ph type="title" hasCustomPrompt="1"/>
          </p:nvPr>
        </p:nvSpPr>
        <p:spPr>
          <a:xfrm>
            <a:off x="497471" y="2440410"/>
            <a:ext cx="3477624" cy="1606747"/>
          </a:xfrm>
        </p:spPr>
        <p:txBody>
          <a:bodyPr anchor="b">
            <a:noAutofit/>
          </a:bodyPr>
          <a:lstStyle>
            <a:lvl1pPr>
              <a:defRPr sz="2000" b="1" i="0">
                <a:solidFill>
                  <a:schemeClr val="tx2"/>
                </a:solidFill>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DF01A64-C170-414E-AC43-4333383313C6}"/>
              </a:ext>
            </a:extLst>
          </p:cNvPr>
          <p:cNvSpPr>
            <a:spLocks noGrp="1"/>
          </p:cNvSpPr>
          <p:nvPr>
            <p:ph type="subTitle" idx="1"/>
          </p:nvPr>
        </p:nvSpPr>
        <p:spPr>
          <a:xfrm>
            <a:off x="497470" y="4128702"/>
            <a:ext cx="3477611" cy="663597"/>
          </a:xfrm>
          <a:prstGeom prst="rect">
            <a:avLst/>
          </a:prstGeom>
        </p:spPr>
        <p:txBody>
          <a:bodyPr>
            <a:normAutofit/>
          </a:bodyPr>
          <a:lstStyle>
            <a:lvl1pPr marL="0" indent="0" algn="l">
              <a:buNone/>
              <a:defRPr sz="1600" b="0" i="0">
                <a:solidFill>
                  <a:srgbClr val="5A5A5A"/>
                </a:solidFill>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12150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74FE04-FB2B-BB43-BF3F-2708C52888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4814" y="3120445"/>
            <a:ext cx="2452610" cy="617109"/>
          </a:xfrm>
          <a:prstGeom prst="rect">
            <a:avLst/>
          </a:prstGeom>
        </p:spPr>
      </p:pic>
      <p:cxnSp>
        <p:nvCxnSpPr>
          <p:cNvPr id="16" name="Straight Connector 15">
            <a:extLst>
              <a:ext uri="{FF2B5EF4-FFF2-40B4-BE49-F238E27FC236}">
                <a16:creationId xmlns:a16="http://schemas.microsoft.com/office/drawing/2014/main" id="{A9E9DBF7-0D27-4E26-8FA2-94218F67FCA2}"/>
              </a:ext>
            </a:extLst>
          </p:cNvPr>
          <p:cNvCxnSpPr>
            <a:cxnSpLocks/>
          </p:cNvCxnSpPr>
          <p:nvPr userDrawn="1"/>
        </p:nvCxnSpPr>
        <p:spPr>
          <a:xfrm>
            <a:off x="4417889" y="440491"/>
            <a:ext cx="0" cy="59770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05E4FADB-D64B-4718-8EE3-5A7345342224}"/>
              </a:ext>
            </a:extLst>
          </p:cNvPr>
          <p:cNvSpPr>
            <a:spLocks noGrp="1"/>
          </p:cNvSpPr>
          <p:nvPr>
            <p:ph type="pic" sz="quarter" idx="10" hasCustomPrompt="1"/>
          </p:nvPr>
        </p:nvSpPr>
        <p:spPr>
          <a:xfrm>
            <a:off x="4438028" y="832206"/>
            <a:ext cx="7334304" cy="520664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br>
              <a:rPr lang="en-US"/>
            </a:br>
            <a:endParaRPr lang="en-US"/>
          </a:p>
          <a:p>
            <a:endParaRPr lang="en-US"/>
          </a:p>
        </p:txBody>
      </p:sp>
    </p:spTree>
    <p:extLst>
      <p:ext uri="{BB962C8B-B14F-4D97-AF65-F5344CB8AC3E}">
        <p14:creationId xmlns:p14="http://schemas.microsoft.com/office/powerpoint/2010/main" val="1578484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 2">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9E9DBF7-0D27-4E26-8FA2-94218F67FCA2}"/>
              </a:ext>
            </a:extLst>
          </p:cNvPr>
          <p:cNvCxnSpPr>
            <a:cxnSpLocks/>
          </p:cNvCxnSpPr>
          <p:nvPr userDrawn="1"/>
        </p:nvCxnSpPr>
        <p:spPr>
          <a:xfrm>
            <a:off x="4417889" y="440491"/>
            <a:ext cx="0" cy="597701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BA0E98A-E6D9-AC48-9E46-4DB4FCD87563}"/>
              </a:ext>
            </a:extLst>
          </p:cNvPr>
          <p:cNvSpPr>
            <a:spLocks noGrp="1"/>
          </p:cNvSpPr>
          <p:nvPr>
            <p:ph type="ctrTitle"/>
          </p:nvPr>
        </p:nvSpPr>
        <p:spPr>
          <a:xfrm>
            <a:off x="250037" y="1867862"/>
            <a:ext cx="3814755" cy="1227550"/>
          </a:xfrm>
        </p:spPr>
        <p:txBody>
          <a:bodyPr anchor="b">
            <a:noAutofit/>
          </a:bodyPr>
          <a:lstStyle>
            <a:lvl1pPr algn="r">
              <a:defRPr sz="36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6" name="Picture Placeholder 18">
            <a:extLst>
              <a:ext uri="{FF2B5EF4-FFF2-40B4-BE49-F238E27FC236}">
                <a16:creationId xmlns:a16="http://schemas.microsoft.com/office/drawing/2014/main" id="{77DD9579-DA65-6743-93E6-73C029B2DBE6}"/>
              </a:ext>
            </a:extLst>
          </p:cNvPr>
          <p:cNvSpPr>
            <a:spLocks noGrp="1"/>
          </p:cNvSpPr>
          <p:nvPr>
            <p:ph type="pic" sz="quarter" idx="10" hasCustomPrompt="1"/>
          </p:nvPr>
        </p:nvSpPr>
        <p:spPr>
          <a:xfrm>
            <a:off x="4438028" y="832206"/>
            <a:ext cx="7334304" cy="520664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br>
              <a:rPr lang="en-US"/>
            </a:b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246351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12CE8EAB-54E5-4BB4-BECF-075FF04136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3175"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8B2C3B5-828B-4A23-992A-EC37B1EA2C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60957" y="1755775"/>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1A4B959-5B1D-F44D-B659-9FB977CF5CDC}"/>
              </a:ext>
            </a:extLst>
          </p:cNvPr>
          <p:cNvSpPr>
            <a:spLocks noGrp="1"/>
          </p:cNvSpPr>
          <p:nvPr>
            <p:ph type="body" sz="quarter" idx="10"/>
          </p:nvPr>
        </p:nvSpPr>
        <p:spPr>
          <a:xfrm>
            <a:off x="0" y="3429000"/>
            <a:ext cx="12192000" cy="609600"/>
          </a:xfrm>
          <a:prstGeom prst="rect">
            <a:avLst/>
          </a:prstGeom>
        </p:spPr>
        <p:txBody>
          <a:bodyPr/>
          <a:lstStyle>
            <a:lvl1pPr marL="0" indent="0" algn="ctr">
              <a:buNone/>
              <a:defRPr sz="3600" b="1" i="0">
                <a:solidFill>
                  <a:schemeClr val="bg1"/>
                </a:solidFill>
                <a:latin typeface="Merriweather" panose="02000000000000000000" pitchFamily="2" charset="77"/>
                <a:cs typeface="Merriweather" panose="02000000000000000000" pitchFamily="2" charset="77"/>
              </a:defRPr>
            </a:lvl1pPr>
            <a:lvl2pPr marL="457200" indent="0">
              <a:buNone/>
              <a:defRPr b="1" i="0">
                <a:solidFill>
                  <a:schemeClr val="bg1"/>
                </a:solidFill>
                <a:latin typeface="Merriweather" panose="02000000000000000000" pitchFamily="2" charset="77"/>
                <a:cs typeface="Merriweather" panose="02000000000000000000" pitchFamily="2" charset="77"/>
              </a:defRPr>
            </a:lvl2pPr>
            <a:lvl3pPr marL="914400" indent="0">
              <a:buNone/>
              <a:defRPr b="1" i="0">
                <a:solidFill>
                  <a:schemeClr val="bg1"/>
                </a:solidFill>
                <a:latin typeface="Merriweather" panose="02000000000000000000" pitchFamily="2" charset="77"/>
                <a:cs typeface="Merriweather" panose="02000000000000000000" pitchFamily="2" charset="77"/>
              </a:defRPr>
            </a:lvl3pPr>
            <a:lvl4pPr marL="1371600" indent="0">
              <a:buNone/>
              <a:defRPr b="1" i="0">
                <a:solidFill>
                  <a:schemeClr val="bg1"/>
                </a:solidFill>
                <a:latin typeface="Merriweather" panose="02000000000000000000" pitchFamily="2" charset="77"/>
                <a:cs typeface="Merriweather" panose="02000000000000000000" pitchFamily="2" charset="77"/>
              </a:defRPr>
            </a:lvl4pPr>
            <a:lvl5pPr marL="1828800" indent="0">
              <a:buNone/>
              <a:defRPr b="1" i="0">
                <a:solidFill>
                  <a:schemeClr val="bg1"/>
                </a:solidFill>
                <a:latin typeface="Merriweather" panose="02000000000000000000" pitchFamily="2" charset="77"/>
                <a:cs typeface="Merriweather" panose="02000000000000000000" pitchFamily="2" charset="77"/>
              </a:defRPr>
            </a:lvl5pPr>
          </a:lstStyle>
          <a:p>
            <a:pPr lvl="0"/>
            <a:r>
              <a:rPr lang="en-US"/>
              <a:t>Edit Master text styles</a:t>
            </a:r>
          </a:p>
        </p:txBody>
      </p:sp>
      <p:sp>
        <p:nvSpPr>
          <p:cNvPr id="2" name="Title 1">
            <a:extLst>
              <a:ext uri="{FF2B5EF4-FFF2-40B4-BE49-F238E27FC236}">
                <a16:creationId xmlns:a16="http://schemas.microsoft.com/office/drawing/2014/main" id="{BA47A406-C951-924B-B859-8854ED613001}"/>
              </a:ext>
            </a:extLst>
          </p:cNvPr>
          <p:cNvSpPr>
            <a:spLocks noGrp="1"/>
          </p:cNvSpPr>
          <p:nvPr>
            <p:ph type="title"/>
          </p:nvPr>
        </p:nvSpPr>
        <p:spPr>
          <a:xfrm>
            <a:off x="0" y="4185324"/>
            <a:ext cx="12192000" cy="446692"/>
          </a:xfrm>
          <a:prstGeom prst="rect">
            <a:avLst/>
          </a:prstGeom>
        </p:spPr>
        <p:txBody>
          <a:bodyPr/>
          <a:lstStyle>
            <a:lvl1pPr algn="ctr">
              <a:defRPr sz="2000">
                <a:solidFill>
                  <a:schemeClr val="bg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BEAFB71A-6B66-7141-9D3B-FC0F26B26256}"/>
              </a:ext>
            </a:extLst>
          </p:cNvPr>
          <p:cNvSpPr>
            <a:spLocks noGrp="1"/>
          </p:cNvSpPr>
          <p:nvPr>
            <p:ph type="body" sz="quarter" idx="12"/>
          </p:nvPr>
        </p:nvSpPr>
        <p:spPr>
          <a:xfrm>
            <a:off x="531564" y="5867400"/>
            <a:ext cx="3583236" cy="304800"/>
          </a:xfrm>
          <a:prstGeom prst="rect">
            <a:avLst/>
          </a:prstGeom>
        </p:spPr>
        <p:txBody>
          <a:bodyPr/>
          <a:lstStyle>
            <a:lvl1pPr marL="0" indent="0" algn="l">
              <a:buNone/>
              <a:defRPr sz="1400" b="1" i="0">
                <a:solidFill>
                  <a:schemeClr val="bg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Text Placeholder 12">
            <a:extLst>
              <a:ext uri="{FF2B5EF4-FFF2-40B4-BE49-F238E27FC236}">
                <a16:creationId xmlns:a16="http://schemas.microsoft.com/office/drawing/2014/main" id="{0B8327F1-1D83-C642-A1A0-72015115823A}"/>
              </a:ext>
            </a:extLst>
          </p:cNvPr>
          <p:cNvSpPr>
            <a:spLocks noGrp="1"/>
          </p:cNvSpPr>
          <p:nvPr>
            <p:ph type="body" sz="quarter" idx="13"/>
          </p:nvPr>
        </p:nvSpPr>
        <p:spPr>
          <a:xfrm>
            <a:off x="8077200" y="5867400"/>
            <a:ext cx="3583236" cy="304800"/>
          </a:xfrm>
          <a:prstGeom prst="rect">
            <a:avLst/>
          </a:prstGeom>
        </p:spPr>
        <p:txBody>
          <a:bodyPr/>
          <a:lstStyle>
            <a:lvl1pPr marL="0" indent="0" algn="r">
              <a:buNone/>
              <a:defRPr sz="1400" b="1" i="0">
                <a:solidFill>
                  <a:schemeClr val="bg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689539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3D266-8F40-C046-A7CF-6DE1AD18EA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562"/>
            <a:ext cx="12192000" cy="6858000"/>
          </a:xfrm>
          <a:prstGeom prst="rect">
            <a:avLst/>
          </a:prstGeom>
        </p:spPr>
      </p:pic>
      <p:sp>
        <p:nvSpPr>
          <p:cNvPr id="5" name="Rectangle 4">
            <a:extLst>
              <a:ext uri="{FF2B5EF4-FFF2-40B4-BE49-F238E27FC236}">
                <a16:creationId xmlns:a16="http://schemas.microsoft.com/office/drawing/2014/main" id="{F8F41D28-CC8F-2846-B215-C4B2E6DDCB17}"/>
              </a:ext>
            </a:extLst>
          </p:cNvPr>
          <p:cNvSpPr/>
          <p:nvPr userDrawn="1"/>
        </p:nvSpPr>
        <p:spPr>
          <a:xfrm>
            <a:off x="448541" y="465372"/>
            <a:ext cx="11294917" cy="592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D75FC46-2143-8748-A19E-6C40F127D45A}"/>
              </a:ext>
            </a:extLst>
          </p:cNvPr>
          <p:cNvSpPr>
            <a:spLocks noGrp="1"/>
          </p:cNvSpPr>
          <p:nvPr>
            <p:ph type="title"/>
          </p:nvPr>
        </p:nvSpPr>
        <p:spPr>
          <a:xfrm>
            <a:off x="838200" y="2786999"/>
            <a:ext cx="10515600" cy="1325563"/>
          </a:xfrm>
        </p:spPr>
        <p:txBody>
          <a:bodyPr/>
          <a:lstStyle>
            <a:lvl1pPr algn="ctr">
              <a:defRPr b="1" i="0">
                <a:solidFill>
                  <a:schemeClr val="bg1"/>
                </a:solidFill>
                <a:latin typeface="Proxima Nova Black" panose="02000506030000020004" pitchFamily="2"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67724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Divider -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3D266-8F40-C046-A7CF-6DE1AD18EA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562"/>
            <a:ext cx="12192000" cy="6858000"/>
          </a:xfrm>
          <a:prstGeom prst="rect">
            <a:avLst/>
          </a:prstGeom>
        </p:spPr>
      </p:pic>
      <p:sp>
        <p:nvSpPr>
          <p:cNvPr id="5" name="Rectangle 4">
            <a:extLst>
              <a:ext uri="{FF2B5EF4-FFF2-40B4-BE49-F238E27FC236}">
                <a16:creationId xmlns:a16="http://schemas.microsoft.com/office/drawing/2014/main" id="{F8F41D28-CC8F-2846-B215-C4B2E6DDCB17}"/>
              </a:ext>
            </a:extLst>
          </p:cNvPr>
          <p:cNvSpPr/>
          <p:nvPr userDrawn="1"/>
        </p:nvSpPr>
        <p:spPr>
          <a:xfrm>
            <a:off x="448541" y="465372"/>
            <a:ext cx="11294917" cy="592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D75FC46-2143-8748-A19E-6C40F127D45A}"/>
              </a:ext>
            </a:extLst>
          </p:cNvPr>
          <p:cNvSpPr>
            <a:spLocks noGrp="1"/>
          </p:cNvSpPr>
          <p:nvPr>
            <p:ph type="title"/>
          </p:nvPr>
        </p:nvSpPr>
        <p:spPr>
          <a:xfrm>
            <a:off x="838200" y="2786999"/>
            <a:ext cx="10515600" cy="1325563"/>
          </a:xfrm>
        </p:spPr>
        <p:txBody>
          <a:bodyPr/>
          <a:lstStyle>
            <a:lvl1pPr algn="ctr">
              <a:defRPr b="1" i="0">
                <a:solidFill>
                  <a:srgbClr val="C9252C"/>
                </a:solidFill>
                <a:latin typeface="Proxima Nova Black" panose="02000506030000020004" pitchFamily="2"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36095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Divider -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3D266-8F40-C046-A7CF-6DE1AD18EA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562"/>
            <a:ext cx="12192000" cy="6858000"/>
          </a:xfrm>
          <a:prstGeom prst="rect">
            <a:avLst/>
          </a:prstGeom>
        </p:spPr>
      </p:pic>
      <p:sp>
        <p:nvSpPr>
          <p:cNvPr id="2" name="Title 1">
            <a:extLst>
              <a:ext uri="{FF2B5EF4-FFF2-40B4-BE49-F238E27FC236}">
                <a16:creationId xmlns:a16="http://schemas.microsoft.com/office/drawing/2014/main" id="{0D75FC46-2143-8748-A19E-6C40F127D45A}"/>
              </a:ext>
            </a:extLst>
          </p:cNvPr>
          <p:cNvSpPr>
            <a:spLocks noGrp="1"/>
          </p:cNvSpPr>
          <p:nvPr>
            <p:ph type="title"/>
          </p:nvPr>
        </p:nvSpPr>
        <p:spPr>
          <a:xfrm>
            <a:off x="838200" y="2786999"/>
            <a:ext cx="10515600" cy="1325563"/>
          </a:xfrm>
        </p:spPr>
        <p:txBody>
          <a:bodyPr/>
          <a:lstStyle>
            <a:lvl1pPr algn="ctr">
              <a:defRPr b="1" i="0">
                <a:solidFill>
                  <a:srgbClr val="C9252C"/>
                </a:solidFill>
                <a:latin typeface="Proxima Nova Black" panose="02000506030000020004" pitchFamily="2" charset="0"/>
                <a:cs typeface="Arial Black"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D42761D3-F364-4CBC-A7C0-272C3F17EBCB}"/>
              </a:ext>
            </a:extLst>
          </p:cNvPr>
          <p:cNvCxnSpPr>
            <a:cxnSpLocks/>
          </p:cNvCxnSpPr>
          <p:nvPr userDrawn="1"/>
        </p:nvCxnSpPr>
        <p:spPr>
          <a:xfrm flipH="1">
            <a:off x="2" y="4131610"/>
            <a:ext cx="1219199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392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w/ Content Block Right">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FB9B67-7D19-AC4B-BEE8-53984FA7D0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562"/>
            <a:ext cx="12192000" cy="6858000"/>
          </a:xfrm>
          <a:prstGeom prst="rect">
            <a:avLst/>
          </a:prstGeom>
        </p:spPr>
      </p:pic>
      <p:sp>
        <p:nvSpPr>
          <p:cNvPr id="7" name="Rectangle 6">
            <a:extLst>
              <a:ext uri="{FF2B5EF4-FFF2-40B4-BE49-F238E27FC236}">
                <a16:creationId xmlns:a16="http://schemas.microsoft.com/office/drawing/2014/main" id="{920F0870-C63B-4C36-B0EC-3EB2D6AF8D41}"/>
              </a:ext>
            </a:extLst>
          </p:cNvPr>
          <p:cNvSpPr/>
          <p:nvPr userDrawn="1"/>
        </p:nvSpPr>
        <p:spPr>
          <a:xfrm>
            <a:off x="4747846" y="1318846"/>
            <a:ext cx="6541477" cy="4220307"/>
          </a:xfrm>
          <a:prstGeom prst="rect">
            <a:avLst/>
          </a:prstGeom>
          <a:solidFill>
            <a:schemeClr val="bg1"/>
          </a:solidFill>
          <a:ln>
            <a:noFill/>
          </a:ln>
          <a:effectLst>
            <a:outerShdw blurRad="127000" sx="102000" sy="102000" algn="ctr" rotWithShape="0">
              <a:schemeClr val="bg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Title 1">
            <a:extLst>
              <a:ext uri="{FF2B5EF4-FFF2-40B4-BE49-F238E27FC236}">
                <a16:creationId xmlns:a16="http://schemas.microsoft.com/office/drawing/2014/main" id="{BEC3C04E-D4A5-4ED6-B36B-085230497CAA}"/>
              </a:ext>
            </a:extLst>
          </p:cNvPr>
          <p:cNvSpPr>
            <a:spLocks noGrp="1"/>
          </p:cNvSpPr>
          <p:nvPr>
            <p:ph type="ctrTitle"/>
          </p:nvPr>
        </p:nvSpPr>
        <p:spPr>
          <a:xfrm>
            <a:off x="5506221" y="2308606"/>
            <a:ext cx="5255564" cy="935421"/>
          </a:xfrm>
        </p:spPr>
        <p:txBody>
          <a:bodyPr anchor="b">
            <a:noAutofit/>
          </a:bodyPr>
          <a:lstStyle>
            <a:lvl1pPr algn="l">
              <a:defRPr sz="28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DD92035-EA01-419E-9554-D16CC151E712}"/>
              </a:ext>
            </a:extLst>
          </p:cNvPr>
          <p:cNvSpPr>
            <a:spLocks noGrp="1"/>
          </p:cNvSpPr>
          <p:nvPr>
            <p:ph type="subTitle" idx="1"/>
          </p:nvPr>
        </p:nvSpPr>
        <p:spPr>
          <a:xfrm>
            <a:off x="5506221" y="3296952"/>
            <a:ext cx="5255564" cy="1655762"/>
          </a:xfrm>
          <a:prstGeom prst="rect">
            <a:avLst/>
          </a:prstGeom>
        </p:spPr>
        <p:txBody>
          <a:bodyPr>
            <a:normAutofit/>
          </a:bodyPr>
          <a:lstStyle>
            <a:lvl1pPr marL="0" indent="0" algn="l">
              <a:buNone/>
              <a:defRPr sz="1600" b="0" i="0">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4" name="Picture Placeholder 33">
            <a:extLst>
              <a:ext uri="{FF2B5EF4-FFF2-40B4-BE49-F238E27FC236}">
                <a16:creationId xmlns:a16="http://schemas.microsoft.com/office/drawing/2014/main" id="{DF86F406-C37B-405D-894D-1A517B6DE05F}"/>
              </a:ext>
            </a:extLst>
          </p:cNvPr>
          <p:cNvSpPr>
            <a:spLocks noGrp="1"/>
          </p:cNvSpPr>
          <p:nvPr>
            <p:ph type="pic" sz="quarter" idx="14"/>
          </p:nvPr>
        </p:nvSpPr>
        <p:spPr>
          <a:xfrm>
            <a:off x="0" y="-1"/>
            <a:ext cx="5506221" cy="6858000"/>
          </a:xfrm>
          <a:custGeom>
            <a:avLst/>
            <a:gdLst>
              <a:gd name="connsiteX0" fmla="*/ 0 w 5506221"/>
              <a:gd name="connsiteY0" fmla="*/ 0 h 6858000"/>
              <a:gd name="connsiteX1" fmla="*/ 5506221 w 5506221"/>
              <a:gd name="connsiteY1" fmla="*/ 0 h 6858000"/>
              <a:gd name="connsiteX2" fmla="*/ 5506221 w 5506221"/>
              <a:gd name="connsiteY2" fmla="*/ 1318846 h 6858000"/>
              <a:gd name="connsiteX3" fmla="*/ 4747846 w 5506221"/>
              <a:gd name="connsiteY3" fmla="*/ 1318846 h 6858000"/>
              <a:gd name="connsiteX4" fmla="*/ 4747846 w 5506221"/>
              <a:gd name="connsiteY4" fmla="*/ 5539153 h 6858000"/>
              <a:gd name="connsiteX5" fmla="*/ 5506221 w 5506221"/>
              <a:gd name="connsiteY5" fmla="*/ 5539153 h 6858000"/>
              <a:gd name="connsiteX6" fmla="*/ 5506221 w 5506221"/>
              <a:gd name="connsiteY6" fmla="*/ 6858000 h 6858000"/>
              <a:gd name="connsiteX7" fmla="*/ 0 w 550622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6221" h="6858000">
                <a:moveTo>
                  <a:pt x="0" y="0"/>
                </a:moveTo>
                <a:lnTo>
                  <a:pt x="5506221" y="0"/>
                </a:lnTo>
                <a:lnTo>
                  <a:pt x="5506221" y="1318846"/>
                </a:lnTo>
                <a:lnTo>
                  <a:pt x="4747846" y="1318846"/>
                </a:lnTo>
                <a:lnTo>
                  <a:pt x="4747846" y="5539153"/>
                </a:lnTo>
                <a:lnTo>
                  <a:pt x="5506221" y="5539153"/>
                </a:lnTo>
                <a:lnTo>
                  <a:pt x="5506221" y="6858000"/>
                </a:lnTo>
                <a:lnTo>
                  <a:pt x="0" y="6858000"/>
                </a:lnTo>
                <a:close/>
              </a:path>
            </a:pathLst>
          </a:custGeom>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0" i="0">
                <a:solidFill>
                  <a:srgbClr val="C9252C"/>
                </a:solidFill>
                <a:latin typeface="Proxima Nova" panose="02000506030000020004" pitchFamily="2" charset="0"/>
              </a:defRPr>
            </a:lvl1pPr>
          </a:lstStyle>
          <a:p>
            <a:r>
              <a:rPr lang="en-US"/>
              <a:t>Click icon to add picture</a:t>
            </a:r>
          </a:p>
        </p:txBody>
      </p:sp>
      <p:sp>
        <p:nvSpPr>
          <p:cNvPr id="9" name="Slide Number Placeholder 5">
            <a:extLst>
              <a:ext uri="{FF2B5EF4-FFF2-40B4-BE49-F238E27FC236}">
                <a16:creationId xmlns:a16="http://schemas.microsoft.com/office/drawing/2014/main" id="{45D0F073-C70E-4A91-957F-07CEFD1A6750}"/>
              </a:ext>
            </a:extLst>
          </p:cNvPr>
          <p:cNvSpPr>
            <a:spLocks noGrp="1"/>
          </p:cNvSpPr>
          <p:nvPr>
            <p:ph type="sldNum" sz="quarter" idx="12"/>
          </p:nvPr>
        </p:nvSpPr>
        <p:spPr>
          <a:xfrm>
            <a:off x="11575476" y="6352210"/>
            <a:ext cx="616524" cy="365125"/>
          </a:xfrm>
          <a:prstGeom prst="rect">
            <a:avLst/>
          </a:prstGeom>
        </p:spPr>
        <p:txBody>
          <a:bodyPr anchor="ctr"/>
          <a:lstStyle>
            <a:lvl1pPr algn="l">
              <a:defRPr sz="1400" b="0" i="0">
                <a:solidFill>
                  <a:schemeClr val="accent1"/>
                </a:solidFill>
                <a:latin typeface="+mj-lt"/>
              </a:defRPr>
            </a:lvl1pPr>
          </a:lstStyle>
          <a:p>
            <a:fld id="{107AC9AF-4E2A-43A2-AC55-DB9AE9F228CD}" type="slidenum">
              <a:rPr lang="en-US" smtClean="0"/>
              <a:pPr/>
              <a:t>‹#›</a:t>
            </a:fld>
            <a:endParaRPr lang="en-US"/>
          </a:p>
        </p:txBody>
      </p:sp>
      <p:pic>
        <p:nvPicPr>
          <p:cNvPr id="8" name="Graphic 7">
            <a:extLst>
              <a:ext uri="{FF2B5EF4-FFF2-40B4-BE49-F238E27FC236}">
                <a16:creationId xmlns:a16="http://schemas.microsoft.com/office/drawing/2014/main" id="{50CABF25-0741-2C47-B561-E58BD70E569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39761" y="6398750"/>
            <a:ext cx="186986" cy="251262"/>
          </a:xfrm>
          <a:prstGeom prst="rect">
            <a:avLst/>
          </a:prstGeom>
        </p:spPr>
      </p:pic>
      <p:cxnSp>
        <p:nvCxnSpPr>
          <p:cNvPr id="5" name="Straight Connector 4">
            <a:extLst>
              <a:ext uri="{FF2B5EF4-FFF2-40B4-BE49-F238E27FC236}">
                <a16:creationId xmlns:a16="http://schemas.microsoft.com/office/drawing/2014/main" id="{72A45F9C-721A-5148-AAFD-8884570B8670}"/>
              </a:ext>
            </a:extLst>
          </p:cNvPr>
          <p:cNvCxnSpPr/>
          <p:nvPr userDrawn="1"/>
        </p:nvCxnSpPr>
        <p:spPr>
          <a:xfrm>
            <a:off x="0"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C961B8-DC2D-C140-A785-B43AF84CB077}"/>
              </a:ext>
            </a:extLst>
          </p:cNvPr>
          <p:cNvCxnSpPr/>
          <p:nvPr userDrawn="1"/>
        </p:nvCxnSpPr>
        <p:spPr>
          <a:xfrm>
            <a:off x="11493709"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035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w/ Content Block Left">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897A99-501E-4544-B470-9E08759341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562"/>
            <a:ext cx="12192000" cy="6858000"/>
          </a:xfrm>
          <a:prstGeom prst="rect">
            <a:avLst/>
          </a:prstGeom>
        </p:spPr>
      </p:pic>
      <p:sp>
        <p:nvSpPr>
          <p:cNvPr id="7" name="Rectangle 6">
            <a:extLst>
              <a:ext uri="{FF2B5EF4-FFF2-40B4-BE49-F238E27FC236}">
                <a16:creationId xmlns:a16="http://schemas.microsoft.com/office/drawing/2014/main" id="{920F0870-C63B-4C36-B0EC-3EB2D6AF8D41}"/>
              </a:ext>
            </a:extLst>
          </p:cNvPr>
          <p:cNvSpPr/>
          <p:nvPr userDrawn="1"/>
        </p:nvSpPr>
        <p:spPr>
          <a:xfrm>
            <a:off x="671147" y="1318846"/>
            <a:ext cx="6541477" cy="4220307"/>
          </a:xfrm>
          <a:prstGeom prst="rect">
            <a:avLst/>
          </a:prstGeom>
          <a:solidFill>
            <a:schemeClr val="bg1"/>
          </a:solidFill>
          <a:ln>
            <a:noFill/>
          </a:ln>
          <a:effectLst>
            <a:outerShdw blurRad="127000" sx="102000" sy="102000" algn="ctr" rotWithShape="0">
              <a:schemeClr val="bg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13" name="Picture Placeholder 12">
            <a:extLst>
              <a:ext uri="{FF2B5EF4-FFF2-40B4-BE49-F238E27FC236}">
                <a16:creationId xmlns:a16="http://schemas.microsoft.com/office/drawing/2014/main" id="{918044CF-95D7-4AA3-8362-BFAC80C433B5}"/>
              </a:ext>
            </a:extLst>
          </p:cNvPr>
          <p:cNvSpPr>
            <a:spLocks noGrp="1"/>
          </p:cNvSpPr>
          <p:nvPr>
            <p:ph type="pic" sz="quarter" idx="13"/>
          </p:nvPr>
        </p:nvSpPr>
        <p:spPr>
          <a:xfrm>
            <a:off x="6685086" y="0"/>
            <a:ext cx="5507037" cy="6858000"/>
          </a:xfrm>
          <a:custGeom>
            <a:avLst/>
            <a:gdLst>
              <a:gd name="connsiteX0" fmla="*/ 0 w 5507037"/>
              <a:gd name="connsiteY0" fmla="*/ 0 h 6858000"/>
              <a:gd name="connsiteX1" fmla="*/ 5507037 w 5507037"/>
              <a:gd name="connsiteY1" fmla="*/ 0 h 6858000"/>
              <a:gd name="connsiteX2" fmla="*/ 5507037 w 5507037"/>
              <a:gd name="connsiteY2" fmla="*/ 6858000 h 6858000"/>
              <a:gd name="connsiteX3" fmla="*/ 0 w 5507037"/>
              <a:gd name="connsiteY3" fmla="*/ 6858000 h 6858000"/>
              <a:gd name="connsiteX4" fmla="*/ 0 w 5507037"/>
              <a:gd name="connsiteY4" fmla="*/ 5539152 h 6858000"/>
              <a:gd name="connsiteX5" fmla="*/ 527660 w 5507037"/>
              <a:gd name="connsiteY5" fmla="*/ 5539152 h 6858000"/>
              <a:gd name="connsiteX6" fmla="*/ 527660 w 5507037"/>
              <a:gd name="connsiteY6" fmla="*/ 1318845 h 6858000"/>
              <a:gd name="connsiteX7" fmla="*/ 0 w 5507037"/>
              <a:gd name="connsiteY7" fmla="*/ 13188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07037" h="6858000">
                <a:moveTo>
                  <a:pt x="0" y="0"/>
                </a:moveTo>
                <a:lnTo>
                  <a:pt x="5507037" y="0"/>
                </a:lnTo>
                <a:lnTo>
                  <a:pt x="5507037" y="6858000"/>
                </a:lnTo>
                <a:lnTo>
                  <a:pt x="0" y="6858000"/>
                </a:lnTo>
                <a:lnTo>
                  <a:pt x="0" y="5539152"/>
                </a:lnTo>
                <a:lnTo>
                  <a:pt x="527660" y="5539152"/>
                </a:lnTo>
                <a:lnTo>
                  <a:pt x="527660" y="1318845"/>
                </a:lnTo>
                <a:lnTo>
                  <a:pt x="0" y="1318845"/>
                </a:lnTo>
                <a:close/>
              </a:path>
            </a:pathLst>
          </a:custGeom>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10" name="Title 1">
            <a:extLst>
              <a:ext uri="{FF2B5EF4-FFF2-40B4-BE49-F238E27FC236}">
                <a16:creationId xmlns:a16="http://schemas.microsoft.com/office/drawing/2014/main" id="{97BB019F-1993-4E3C-AE72-0D9E6968C942}"/>
              </a:ext>
            </a:extLst>
          </p:cNvPr>
          <p:cNvSpPr>
            <a:spLocks noGrp="1"/>
          </p:cNvSpPr>
          <p:nvPr>
            <p:ph type="ctrTitle"/>
          </p:nvPr>
        </p:nvSpPr>
        <p:spPr>
          <a:xfrm>
            <a:off x="1429522" y="2192993"/>
            <a:ext cx="5255564" cy="935421"/>
          </a:xfrm>
        </p:spPr>
        <p:txBody>
          <a:bodyPr anchor="b">
            <a:noAutofit/>
          </a:bodyPr>
          <a:lstStyle>
            <a:lvl1pPr algn="l">
              <a:defRPr sz="28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9A036349-9A97-4236-9388-F733FEFC0CDF}"/>
              </a:ext>
            </a:extLst>
          </p:cNvPr>
          <p:cNvSpPr>
            <a:spLocks noGrp="1"/>
          </p:cNvSpPr>
          <p:nvPr>
            <p:ph type="subTitle" idx="1"/>
          </p:nvPr>
        </p:nvSpPr>
        <p:spPr>
          <a:xfrm>
            <a:off x="1429522" y="3181339"/>
            <a:ext cx="5255564" cy="1655762"/>
          </a:xfrm>
          <a:prstGeom prst="rect">
            <a:avLst/>
          </a:prstGeom>
        </p:spPr>
        <p:txBody>
          <a:bodyPr>
            <a:normAutofit/>
          </a:bodyPr>
          <a:lstStyle>
            <a:lvl1pPr marL="0" indent="0" algn="l">
              <a:buNone/>
              <a:defRPr sz="1600" b="0" i="0">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Graphic 16">
            <a:extLst>
              <a:ext uri="{FF2B5EF4-FFF2-40B4-BE49-F238E27FC236}">
                <a16:creationId xmlns:a16="http://schemas.microsoft.com/office/drawing/2014/main" id="{743A1BAA-2038-124B-A3A6-7E283417631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9679" y="6398750"/>
            <a:ext cx="186986" cy="251262"/>
          </a:xfrm>
          <a:prstGeom prst="rect">
            <a:avLst/>
          </a:prstGeom>
        </p:spPr>
      </p:pic>
      <p:cxnSp>
        <p:nvCxnSpPr>
          <p:cNvPr id="18" name="Straight Connector 17">
            <a:extLst>
              <a:ext uri="{FF2B5EF4-FFF2-40B4-BE49-F238E27FC236}">
                <a16:creationId xmlns:a16="http://schemas.microsoft.com/office/drawing/2014/main" id="{E6FAC476-F6BB-0947-92A5-37637AB61A95}"/>
              </a:ext>
            </a:extLst>
          </p:cNvPr>
          <p:cNvCxnSpPr/>
          <p:nvPr userDrawn="1"/>
        </p:nvCxnSpPr>
        <p:spPr>
          <a:xfrm>
            <a:off x="123297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658F89-FABF-D84C-A44D-C610F9715716}"/>
              </a:ext>
            </a:extLst>
          </p:cNvPr>
          <p:cNvCxnSpPr/>
          <p:nvPr userDrawn="1"/>
        </p:nvCxnSpPr>
        <p:spPr>
          <a:xfrm>
            <a:off x="781822"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371215EA-311C-1E4E-B26D-042E9A324F35}"/>
              </a:ext>
            </a:extLst>
          </p:cNvPr>
          <p:cNvSpPr>
            <a:spLocks noGrp="1"/>
          </p:cNvSpPr>
          <p:nvPr>
            <p:ph type="sldNum" sz="quarter" idx="12"/>
          </p:nvPr>
        </p:nvSpPr>
        <p:spPr>
          <a:xfrm>
            <a:off x="60970" y="6352210"/>
            <a:ext cx="616524" cy="365125"/>
          </a:xfrm>
          <a:prstGeom prst="rect">
            <a:avLst/>
          </a:prstGeom>
        </p:spPr>
        <p:txBody>
          <a:bodyPr anchor="ctr"/>
          <a:lstStyle>
            <a:lvl1pPr algn="r">
              <a:defRPr sz="1400" b="0" i="0">
                <a:solidFill>
                  <a:schemeClr val="accent1"/>
                </a:solidFill>
                <a:latin typeface="+mj-lt"/>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202045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w/ Content Block Middle">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373CAF-E9A3-F24B-BA2C-F80773B1A2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562"/>
            <a:ext cx="12192000" cy="6858000"/>
          </a:xfrm>
          <a:prstGeom prst="rect">
            <a:avLst/>
          </a:prstGeom>
        </p:spPr>
      </p:pic>
      <p:sp>
        <p:nvSpPr>
          <p:cNvPr id="7" name="Rectangle 6">
            <a:extLst>
              <a:ext uri="{FF2B5EF4-FFF2-40B4-BE49-F238E27FC236}">
                <a16:creationId xmlns:a16="http://schemas.microsoft.com/office/drawing/2014/main" id="{920F0870-C63B-4C36-B0EC-3EB2D6AF8D41}"/>
              </a:ext>
            </a:extLst>
          </p:cNvPr>
          <p:cNvSpPr/>
          <p:nvPr userDrawn="1"/>
        </p:nvSpPr>
        <p:spPr>
          <a:xfrm>
            <a:off x="2825260" y="1909700"/>
            <a:ext cx="6541477" cy="3059723"/>
          </a:xfrm>
          <a:prstGeom prst="rect">
            <a:avLst/>
          </a:prstGeom>
          <a:solidFill>
            <a:schemeClr val="bg1"/>
          </a:solidFill>
          <a:ln>
            <a:noFill/>
          </a:ln>
          <a:effectLst>
            <a:outerShdw blurRad="127000" sx="102000" sy="102000" algn="ctr" rotWithShape="0">
              <a:schemeClr val="bg1">
                <a:lumMod val="7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Title 1">
            <a:extLst>
              <a:ext uri="{FF2B5EF4-FFF2-40B4-BE49-F238E27FC236}">
                <a16:creationId xmlns:a16="http://schemas.microsoft.com/office/drawing/2014/main" id="{BEC3C04E-D4A5-4ED6-B36B-085230497CAA}"/>
              </a:ext>
            </a:extLst>
          </p:cNvPr>
          <p:cNvSpPr>
            <a:spLocks noGrp="1"/>
          </p:cNvSpPr>
          <p:nvPr>
            <p:ph type="ctrTitle"/>
          </p:nvPr>
        </p:nvSpPr>
        <p:spPr>
          <a:xfrm>
            <a:off x="3468218" y="2511009"/>
            <a:ext cx="5255564" cy="759132"/>
          </a:xfrm>
        </p:spPr>
        <p:txBody>
          <a:bodyPr anchor="b">
            <a:noAutofit/>
          </a:bodyPr>
          <a:lstStyle>
            <a:lvl1pPr algn="ctr">
              <a:defRPr sz="28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D125EF11-FC6B-428B-A3DB-0A582A023C37}"/>
              </a:ext>
            </a:extLst>
          </p:cNvPr>
          <p:cNvSpPr>
            <a:spLocks noGrp="1"/>
          </p:cNvSpPr>
          <p:nvPr>
            <p:ph type="pic" sz="quarter" idx="13"/>
          </p:nvPr>
        </p:nvSpPr>
        <p:spPr>
          <a:xfrm>
            <a:off x="-12526" y="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9366737 w 12192000"/>
              <a:gd name="connsiteY3" fmla="*/ 3429000 h 3429000"/>
              <a:gd name="connsiteX4" fmla="*/ 9366737 w 12192000"/>
              <a:gd name="connsiteY4" fmla="*/ 1899137 h 3429000"/>
              <a:gd name="connsiteX5" fmla="*/ 2825260 w 12192000"/>
              <a:gd name="connsiteY5" fmla="*/ 1899137 h 3429000"/>
              <a:gd name="connsiteX6" fmla="*/ 282526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9366737" y="3429000"/>
                </a:lnTo>
                <a:lnTo>
                  <a:pt x="9366737" y="1899137"/>
                </a:lnTo>
                <a:lnTo>
                  <a:pt x="2825260" y="1899137"/>
                </a:lnTo>
                <a:lnTo>
                  <a:pt x="2825260" y="3429000"/>
                </a:lnTo>
                <a:lnTo>
                  <a:pt x="0" y="3429000"/>
                </a:lnTo>
                <a:close/>
              </a:path>
            </a:pathLst>
          </a:custGeom>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3" name="Subtitle 2">
            <a:extLst>
              <a:ext uri="{FF2B5EF4-FFF2-40B4-BE49-F238E27FC236}">
                <a16:creationId xmlns:a16="http://schemas.microsoft.com/office/drawing/2014/main" id="{2DD92035-EA01-419E-9554-D16CC151E712}"/>
              </a:ext>
            </a:extLst>
          </p:cNvPr>
          <p:cNvSpPr>
            <a:spLocks noGrp="1"/>
          </p:cNvSpPr>
          <p:nvPr>
            <p:ph type="subTitle" idx="1"/>
          </p:nvPr>
        </p:nvSpPr>
        <p:spPr>
          <a:xfrm>
            <a:off x="3468217" y="3301237"/>
            <a:ext cx="5255564" cy="1153510"/>
          </a:xfrm>
          <a:prstGeom prst="rect">
            <a:avLst/>
          </a:prstGeom>
        </p:spPr>
        <p:txBody>
          <a:bodyPr>
            <a:normAutofit/>
          </a:bodyPr>
          <a:lstStyle>
            <a:lvl1pPr marL="0" indent="0" algn="ctr">
              <a:buNone/>
              <a:defRPr sz="1600" b="0" i="0">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2FBB4D8C-F1D0-7048-8109-9C3ADE08EDA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27235" y="6398750"/>
            <a:ext cx="186986" cy="251262"/>
          </a:xfrm>
          <a:prstGeom prst="rect">
            <a:avLst/>
          </a:prstGeom>
        </p:spPr>
      </p:pic>
      <p:cxnSp>
        <p:nvCxnSpPr>
          <p:cNvPr id="11" name="Straight Connector 10">
            <a:extLst>
              <a:ext uri="{FF2B5EF4-FFF2-40B4-BE49-F238E27FC236}">
                <a16:creationId xmlns:a16="http://schemas.microsoft.com/office/drawing/2014/main" id="{BE6D8920-A8FB-9243-A7CC-A4D4F11DF38A}"/>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AC3138C-61A0-3F49-B982-A907CE61E88D}"/>
              </a:ext>
            </a:extLst>
          </p:cNvPr>
          <p:cNvCxnSpPr/>
          <p:nvPr userDrawn="1"/>
        </p:nvCxnSpPr>
        <p:spPr>
          <a:xfrm>
            <a:off x="11481183"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1D07F63-6CBA-EF43-AED8-42418F8984CD}"/>
              </a:ext>
            </a:extLst>
          </p:cNvPr>
          <p:cNvSpPr>
            <a:spLocks noGrp="1"/>
          </p:cNvSpPr>
          <p:nvPr>
            <p:ph type="sldNum" sz="quarter" idx="12"/>
          </p:nvPr>
        </p:nvSpPr>
        <p:spPr>
          <a:xfrm>
            <a:off x="11575476" y="6352210"/>
            <a:ext cx="616524" cy="365125"/>
          </a:xfrm>
          <a:prstGeom prst="rect">
            <a:avLst/>
          </a:prstGeom>
        </p:spPr>
        <p:txBody>
          <a:bodyPr anchor="ctr"/>
          <a:lstStyle>
            <a:lvl1pPr algn="l">
              <a:defRPr sz="1400" b="0" i="0">
                <a:solidFill>
                  <a:schemeClr val="accent1"/>
                </a:solidFill>
                <a:latin typeface="+mj-lt"/>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2944597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Right - Text Left -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C04E-D4A5-4ED6-B36B-085230497CAA}"/>
              </a:ext>
            </a:extLst>
          </p:cNvPr>
          <p:cNvSpPr>
            <a:spLocks noGrp="1"/>
          </p:cNvSpPr>
          <p:nvPr>
            <p:ph type="ctrTitle"/>
          </p:nvPr>
        </p:nvSpPr>
        <p:spPr>
          <a:xfrm>
            <a:off x="495307" y="1150788"/>
            <a:ext cx="4710538" cy="1227550"/>
          </a:xfrm>
        </p:spPr>
        <p:txBody>
          <a:bodyPr anchor="b">
            <a:noAutofit/>
          </a:bodyPr>
          <a:lstStyle>
            <a:lvl1pPr algn="l">
              <a:defRPr sz="36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2DD92035-EA01-419E-9554-D16CC151E712}"/>
              </a:ext>
            </a:extLst>
          </p:cNvPr>
          <p:cNvSpPr>
            <a:spLocks noGrp="1"/>
          </p:cNvSpPr>
          <p:nvPr>
            <p:ph type="subTitle" idx="1"/>
          </p:nvPr>
        </p:nvSpPr>
        <p:spPr>
          <a:xfrm>
            <a:off x="495307" y="2711956"/>
            <a:ext cx="4710538" cy="2109426"/>
          </a:xfrm>
          <a:prstGeom prst="rect">
            <a:avLst/>
          </a:prstGeom>
        </p:spPr>
        <p:txBody>
          <a:bodyPr>
            <a:normAutofit/>
          </a:bodyPr>
          <a:lstStyle>
            <a:lvl1pPr marL="0" indent="0" algn="l">
              <a:buNone/>
              <a:defRPr sz="1600" b="0" i="0">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a:extLst>
              <a:ext uri="{FF2B5EF4-FFF2-40B4-BE49-F238E27FC236}">
                <a16:creationId xmlns:a16="http://schemas.microsoft.com/office/drawing/2014/main" id="{B634EA5E-07F5-473C-8CB8-F14975E3B76C}"/>
              </a:ext>
            </a:extLst>
          </p:cNvPr>
          <p:cNvSpPr>
            <a:spLocks noGrp="1"/>
          </p:cNvSpPr>
          <p:nvPr>
            <p:ph type="pic" sz="quarter" idx="13"/>
          </p:nvPr>
        </p:nvSpPr>
        <p:spPr>
          <a:xfrm>
            <a:off x="6463430" y="0"/>
            <a:ext cx="5728570" cy="68580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pic>
        <p:nvPicPr>
          <p:cNvPr id="7" name="Graphic 6">
            <a:extLst>
              <a:ext uri="{FF2B5EF4-FFF2-40B4-BE49-F238E27FC236}">
                <a16:creationId xmlns:a16="http://schemas.microsoft.com/office/drawing/2014/main" id="{E50F9D25-DAD9-C448-B735-DC2314749C4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9679" y="6398750"/>
            <a:ext cx="186986" cy="251262"/>
          </a:xfrm>
          <a:prstGeom prst="rect">
            <a:avLst/>
          </a:prstGeom>
        </p:spPr>
      </p:pic>
      <p:cxnSp>
        <p:nvCxnSpPr>
          <p:cNvPr id="8" name="Straight Connector 7">
            <a:extLst>
              <a:ext uri="{FF2B5EF4-FFF2-40B4-BE49-F238E27FC236}">
                <a16:creationId xmlns:a16="http://schemas.microsoft.com/office/drawing/2014/main" id="{37577345-F39D-3D4D-8101-52D5B389C79C}"/>
              </a:ext>
            </a:extLst>
          </p:cNvPr>
          <p:cNvCxnSpPr/>
          <p:nvPr userDrawn="1"/>
        </p:nvCxnSpPr>
        <p:spPr>
          <a:xfrm>
            <a:off x="123297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4530B3-E657-5841-AE4C-E36E1444855B}"/>
              </a:ext>
            </a:extLst>
          </p:cNvPr>
          <p:cNvCxnSpPr/>
          <p:nvPr userDrawn="1"/>
        </p:nvCxnSpPr>
        <p:spPr>
          <a:xfrm>
            <a:off x="781822" y="6341819"/>
            <a:ext cx="0" cy="365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8BC2FF8-7030-D646-A7E3-B9718D28B159}"/>
              </a:ext>
            </a:extLst>
          </p:cNvPr>
          <p:cNvCxnSpPr>
            <a:cxnSpLocks/>
          </p:cNvCxnSpPr>
          <p:nvPr userDrawn="1"/>
        </p:nvCxnSpPr>
        <p:spPr>
          <a:xfrm>
            <a:off x="0" y="2585031"/>
            <a:ext cx="5309755"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4E16193-7ADC-BF4D-8A58-436AAE5E6555}"/>
              </a:ext>
            </a:extLst>
          </p:cNvPr>
          <p:cNvSpPr>
            <a:spLocks noGrp="1"/>
          </p:cNvSpPr>
          <p:nvPr>
            <p:ph type="sldNum" sz="quarter" idx="12"/>
          </p:nvPr>
        </p:nvSpPr>
        <p:spPr>
          <a:xfrm>
            <a:off x="60970" y="6352210"/>
            <a:ext cx="616524" cy="365125"/>
          </a:xfrm>
          <a:prstGeom prst="rect">
            <a:avLst/>
          </a:prstGeom>
        </p:spPr>
        <p:txBody>
          <a:bodyPr anchor="ctr"/>
          <a:lstStyle>
            <a:lvl1pPr algn="r">
              <a:defRPr sz="1400" b="0" i="0">
                <a:solidFill>
                  <a:schemeClr val="accent1"/>
                </a:solidFill>
                <a:latin typeface="+mj-lt"/>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33422062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Left - Text Right - Botto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34EA5E-07F5-473C-8CB8-F14975E3B76C}"/>
              </a:ext>
            </a:extLst>
          </p:cNvPr>
          <p:cNvSpPr>
            <a:spLocks noGrp="1"/>
          </p:cNvSpPr>
          <p:nvPr>
            <p:ph type="pic" sz="quarter" idx="13"/>
          </p:nvPr>
        </p:nvSpPr>
        <p:spPr>
          <a:xfrm>
            <a:off x="0" y="0"/>
            <a:ext cx="5728570" cy="68580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6" name="Title 1">
            <a:extLst>
              <a:ext uri="{FF2B5EF4-FFF2-40B4-BE49-F238E27FC236}">
                <a16:creationId xmlns:a16="http://schemas.microsoft.com/office/drawing/2014/main" id="{09F13B88-FFA0-43B5-95D6-217E952AA8D9}"/>
              </a:ext>
            </a:extLst>
          </p:cNvPr>
          <p:cNvSpPr>
            <a:spLocks noGrp="1"/>
          </p:cNvSpPr>
          <p:nvPr>
            <p:ph type="ctrTitle"/>
          </p:nvPr>
        </p:nvSpPr>
        <p:spPr>
          <a:xfrm>
            <a:off x="6171933" y="3630234"/>
            <a:ext cx="4344977" cy="1227550"/>
          </a:xfrm>
        </p:spPr>
        <p:txBody>
          <a:bodyPr anchor="b">
            <a:noAutofit/>
          </a:bodyPr>
          <a:lstStyle>
            <a:lvl1pPr algn="l">
              <a:defRPr sz="36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7" name="Subtitle 2">
            <a:extLst>
              <a:ext uri="{FF2B5EF4-FFF2-40B4-BE49-F238E27FC236}">
                <a16:creationId xmlns:a16="http://schemas.microsoft.com/office/drawing/2014/main" id="{8840DDEB-793D-41C6-9AE1-D428EBA1E9B3}"/>
              </a:ext>
            </a:extLst>
          </p:cNvPr>
          <p:cNvSpPr>
            <a:spLocks noGrp="1"/>
          </p:cNvSpPr>
          <p:nvPr>
            <p:ph type="subTitle" idx="1"/>
          </p:nvPr>
        </p:nvSpPr>
        <p:spPr>
          <a:xfrm>
            <a:off x="6171933" y="5222305"/>
            <a:ext cx="4344977" cy="676690"/>
          </a:xfrm>
          <a:prstGeom prst="rect">
            <a:avLst/>
          </a:prstGeom>
        </p:spPr>
        <p:txBody>
          <a:bodyPr>
            <a:normAutofit/>
          </a:bodyPr>
          <a:lstStyle>
            <a:lvl1pPr marL="0" indent="0" algn="l">
              <a:buNone/>
              <a:defRPr sz="1600" b="0" i="0">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Graphic 9">
            <a:extLst>
              <a:ext uri="{FF2B5EF4-FFF2-40B4-BE49-F238E27FC236}">
                <a16:creationId xmlns:a16="http://schemas.microsoft.com/office/drawing/2014/main" id="{3166666C-1D75-FF42-93C2-022343CAB9F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27235" y="6398750"/>
            <a:ext cx="186986" cy="251262"/>
          </a:xfrm>
          <a:prstGeom prst="rect">
            <a:avLst/>
          </a:prstGeom>
        </p:spPr>
      </p:pic>
      <p:cxnSp>
        <p:nvCxnSpPr>
          <p:cNvPr id="11" name="Straight Connector 10">
            <a:extLst>
              <a:ext uri="{FF2B5EF4-FFF2-40B4-BE49-F238E27FC236}">
                <a16:creationId xmlns:a16="http://schemas.microsoft.com/office/drawing/2014/main" id="{72301F38-C9AB-D54C-8601-9D158618C440}"/>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A24B85-02C1-3548-875A-29F0DC9E6120}"/>
              </a:ext>
            </a:extLst>
          </p:cNvPr>
          <p:cNvCxnSpPr/>
          <p:nvPr userDrawn="1"/>
        </p:nvCxnSpPr>
        <p:spPr>
          <a:xfrm>
            <a:off x="11481183" y="6341819"/>
            <a:ext cx="0" cy="365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ED2120-6F6B-C040-BC77-4EF375296568}"/>
              </a:ext>
            </a:extLst>
          </p:cNvPr>
          <p:cNvCxnSpPr>
            <a:cxnSpLocks/>
          </p:cNvCxnSpPr>
          <p:nvPr userDrawn="1"/>
        </p:nvCxnSpPr>
        <p:spPr>
          <a:xfrm>
            <a:off x="6171933" y="5016328"/>
            <a:ext cx="6101347" cy="0"/>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DB30532E-44FC-514E-86A3-107CD3FA80B7}"/>
              </a:ext>
            </a:extLst>
          </p:cNvPr>
          <p:cNvSpPr>
            <a:spLocks noGrp="1"/>
          </p:cNvSpPr>
          <p:nvPr>
            <p:ph type="sldNum" sz="quarter" idx="12"/>
          </p:nvPr>
        </p:nvSpPr>
        <p:spPr>
          <a:xfrm>
            <a:off x="11575476" y="6352210"/>
            <a:ext cx="616524" cy="365125"/>
          </a:xfrm>
          <a:prstGeom prst="rect">
            <a:avLst/>
          </a:prstGeom>
        </p:spPr>
        <p:txBody>
          <a:bodyPr anchor="ctr"/>
          <a:lstStyle>
            <a:lvl1pPr algn="l">
              <a:defRPr sz="1400" b="0" i="0">
                <a:solidFill>
                  <a:schemeClr val="accent1"/>
                </a:solidFill>
                <a:latin typeface="+mj-lt"/>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2571039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Square Image Block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344FE99-E8D0-A84D-8521-C185AE33E431}"/>
              </a:ext>
            </a:extLst>
          </p:cNvPr>
          <p:cNvSpPr>
            <a:spLocks noGrp="1"/>
          </p:cNvSpPr>
          <p:nvPr>
            <p:ph type="pic" sz="quarter" idx="10"/>
          </p:nvPr>
        </p:nvSpPr>
        <p:spPr>
          <a:xfrm>
            <a:off x="0" y="0"/>
            <a:ext cx="6014720" cy="334264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17" name="Picture Placeholder 5">
            <a:extLst>
              <a:ext uri="{FF2B5EF4-FFF2-40B4-BE49-F238E27FC236}">
                <a16:creationId xmlns:a16="http://schemas.microsoft.com/office/drawing/2014/main" id="{5DAD7E47-97CC-AA4C-B0C0-6FC46D534D97}"/>
              </a:ext>
            </a:extLst>
          </p:cNvPr>
          <p:cNvSpPr>
            <a:spLocks noGrp="1"/>
          </p:cNvSpPr>
          <p:nvPr>
            <p:ph type="pic" sz="quarter" idx="11"/>
          </p:nvPr>
        </p:nvSpPr>
        <p:spPr>
          <a:xfrm>
            <a:off x="0" y="3515359"/>
            <a:ext cx="6014720" cy="334264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20" name="Picture Placeholder 5">
            <a:extLst>
              <a:ext uri="{FF2B5EF4-FFF2-40B4-BE49-F238E27FC236}">
                <a16:creationId xmlns:a16="http://schemas.microsoft.com/office/drawing/2014/main" id="{84D3BC2D-22D9-C64C-B21A-FE94145D38CB}"/>
              </a:ext>
            </a:extLst>
          </p:cNvPr>
          <p:cNvSpPr>
            <a:spLocks noGrp="1"/>
          </p:cNvSpPr>
          <p:nvPr>
            <p:ph type="pic" sz="quarter" idx="12"/>
          </p:nvPr>
        </p:nvSpPr>
        <p:spPr>
          <a:xfrm>
            <a:off x="6177280" y="0"/>
            <a:ext cx="6014720" cy="334264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21" name="Picture Placeholder 5">
            <a:extLst>
              <a:ext uri="{FF2B5EF4-FFF2-40B4-BE49-F238E27FC236}">
                <a16:creationId xmlns:a16="http://schemas.microsoft.com/office/drawing/2014/main" id="{8CE23BC8-B944-B94E-9C56-81D0019FD182}"/>
              </a:ext>
            </a:extLst>
          </p:cNvPr>
          <p:cNvSpPr>
            <a:spLocks noGrp="1"/>
          </p:cNvSpPr>
          <p:nvPr>
            <p:ph type="pic" sz="quarter" idx="13"/>
          </p:nvPr>
        </p:nvSpPr>
        <p:spPr>
          <a:xfrm>
            <a:off x="6177280" y="3515358"/>
            <a:ext cx="6014720" cy="3342642"/>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8" name="Slide Number Placeholder 5">
            <a:extLst>
              <a:ext uri="{FF2B5EF4-FFF2-40B4-BE49-F238E27FC236}">
                <a16:creationId xmlns:a16="http://schemas.microsoft.com/office/drawing/2014/main" id="{83C2F57A-18E6-964A-B813-EBE9AC3AC35F}"/>
              </a:ext>
            </a:extLst>
          </p:cNvPr>
          <p:cNvSpPr>
            <a:spLocks noGrp="1"/>
          </p:cNvSpPr>
          <p:nvPr>
            <p:ph type="sldNum" sz="quarter" idx="14"/>
          </p:nvPr>
        </p:nvSpPr>
        <p:spPr>
          <a:xfrm>
            <a:off x="11575476" y="6352210"/>
            <a:ext cx="616524" cy="365125"/>
          </a:xfrm>
          <a:prstGeom prst="rect">
            <a:avLst/>
          </a:prstGeom>
        </p:spPr>
        <p:txBody>
          <a:bodyPr anchor="ctr"/>
          <a:lstStyle>
            <a:lvl1pPr algn="l">
              <a:defRPr sz="1400" b="0" i="0">
                <a:solidFill>
                  <a:schemeClr val="bg1"/>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3095462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with Slash">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9E4A34A-5752-429B-8526-3A51746C143C}"/>
              </a:ext>
            </a:extLst>
          </p:cNvPr>
          <p:cNvSpPr>
            <a:spLocks noGrp="1"/>
          </p:cNvSpPr>
          <p:nvPr>
            <p:ph type="pic" sz="quarter" idx="14" hasCustomPrompt="1"/>
          </p:nvPr>
        </p:nvSpPr>
        <p:spPr>
          <a:xfrm>
            <a:off x="-1" y="-12700"/>
            <a:ext cx="7620001" cy="2501900"/>
          </a:xfrm>
          <a:custGeom>
            <a:avLst/>
            <a:gdLst>
              <a:gd name="connsiteX0" fmla="*/ 0 w 6096001"/>
              <a:gd name="connsiteY0" fmla="*/ 0 h 2476500"/>
              <a:gd name="connsiteX1" fmla="*/ 6096001 w 6096001"/>
              <a:gd name="connsiteY1" fmla="*/ 0 h 2476500"/>
              <a:gd name="connsiteX2" fmla="*/ 6096001 w 6096001"/>
              <a:gd name="connsiteY2" fmla="*/ 2476500 h 2476500"/>
              <a:gd name="connsiteX3" fmla="*/ 0 w 6096001"/>
              <a:gd name="connsiteY3" fmla="*/ 2476500 h 2476500"/>
              <a:gd name="connsiteX4" fmla="*/ 0 w 6096001"/>
              <a:gd name="connsiteY4" fmla="*/ 0 h 2476500"/>
              <a:gd name="connsiteX0" fmla="*/ 0 w 6286501"/>
              <a:gd name="connsiteY0" fmla="*/ 0 h 2489200"/>
              <a:gd name="connsiteX1" fmla="*/ 6096001 w 6286501"/>
              <a:gd name="connsiteY1" fmla="*/ 0 h 2489200"/>
              <a:gd name="connsiteX2" fmla="*/ 6286501 w 6286501"/>
              <a:gd name="connsiteY2" fmla="*/ 2489200 h 2489200"/>
              <a:gd name="connsiteX3" fmla="*/ 0 w 6286501"/>
              <a:gd name="connsiteY3" fmla="*/ 2476500 h 2489200"/>
              <a:gd name="connsiteX4" fmla="*/ 0 w 6286501"/>
              <a:gd name="connsiteY4" fmla="*/ 0 h 2489200"/>
              <a:gd name="connsiteX0" fmla="*/ 0 w 7366001"/>
              <a:gd name="connsiteY0" fmla="*/ 12700 h 2501900"/>
              <a:gd name="connsiteX1" fmla="*/ 7366001 w 7366001"/>
              <a:gd name="connsiteY1" fmla="*/ 0 h 2501900"/>
              <a:gd name="connsiteX2" fmla="*/ 6286501 w 7366001"/>
              <a:gd name="connsiteY2" fmla="*/ 2501900 h 2501900"/>
              <a:gd name="connsiteX3" fmla="*/ 0 w 7366001"/>
              <a:gd name="connsiteY3" fmla="*/ 2489200 h 2501900"/>
              <a:gd name="connsiteX4" fmla="*/ 0 w 7366001"/>
              <a:gd name="connsiteY4" fmla="*/ 12700 h 250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1" h="2501900">
                <a:moveTo>
                  <a:pt x="0" y="12700"/>
                </a:moveTo>
                <a:lnTo>
                  <a:pt x="7366001" y="0"/>
                </a:lnTo>
                <a:lnTo>
                  <a:pt x="6286501" y="2501900"/>
                </a:lnTo>
                <a:lnTo>
                  <a:pt x="0" y="2489200"/>
                </a:lnTo>
                <a:lnTo>
                  <a:pt x="0" y="1270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p>
        </p:txBody>
      </p:sp>
      <p:sp>
        <p:nvSpPr>
          <p:cNvPr id="6" name="Picture Placeholder 4">
            <a:extLst>
              <a:ext uri="{FF2B5EF4-FFF2-40B4-BE49-F238E27FC236}">
                <a16:creationId xmlns:a16="http://schemas.microsoft.com/office/drawing/2014/main" id="{24B547E8-35A8-4D7D-8C50-00D430904E92}"/>
              </a:ext>
            </a:extLst>
          </p:cNvPr>
          <p:cNvSpPr>
            <a:spLocks noGrp="1"/>
          </p:cNvSpPr>
          <p:nvPr>
            <p:ph type="pic" sz="quarter" idx="15" hasCustomPrompt="1"/>
          </p:nvPr>
        </p:nvSpPr>
        <p:spPr>
          <a:xfrm>
            <a:off x="6092952" y="-25400"/>
            <a:ext cx="6096001" cy="3746500"/>
          </a:xfrm>
          <a:custGeom>
            <a:avLst/>
            <a:gdLst>
              <a:gd name="connsiteX0" fmla="*/ 0 w 6096001"/>
              <a:gd name="connsiteY0" fmla="*/ 0 h 3937000"/>
              <a:gd name="connsiteX1" fmla="*/ 6096001 w 6096001"/>
              <a:gd name="connsiteY1" fmla="*/ 0 h 3937000"/>
              <a:gd name="connsiteX2" fmla="*/ 6096001 w 6096001"/>
              <a:gd name="connsiteY2" fmla="*/ 3937000 h 3937000"/>
              <a:gd name="connsiteX3" fmla="*/ 0 w 6096001"/>
              <a:gd name="connsiteY3" fmla="*/ 3937000 h 3937000"/>
              <a:gd name="connsiteX4" fmla="*/ 0 w 6096001"/>
              <a:gd name="connsiteY4" fmla="*/ 0 h 3937000"/>
              <a:gd name="connsiteX0" fmla="*/ 1638300 w 6096001"/>
              <a:gd name="connsiteY0" fmla="*/ 0 h 3962400"/>
              <a:gd name="connsiteX1" fmla="*/ 6096001 w 6096001"/>
              <a:gd name="connsiteY1" fmla="*/ 25400 h 3962400"/>
              <a:gd name="connsiteX2" fmla="*/ 6096001 w 6096001"/>
              <a:gd name="connsiteY2" fmla="*/ 3962400 h 3962400"/>
              <a:gd name="connsiteX3" fmla="*/ 0 w 6096001"/>
              <a:gd name="connsiteY3" fmla="*/ 3962400 h 3962400"/>
              <a:gd name="connsiteX4" fmla="*/ 1638300 w 6096001"/>
              <a:gd name="connsiteY4" fmla="*/ 0 h 39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1" h="3962400">
                <a:moveTo>
                  <a:pt x="1638300" y="0"/>
                </a:moveTo>
                <a:lnTo>
                  <a:pt x="6096001" y="25400"/>
                </a:lnTo>
                <a:lnTo>
                  <a:pt x="6096001" y="3962400"/>
                </a:lnTo>
                <a:lnTo>
                  <a:pt x="0" y="3962400"/>
                </a:lnTo>
                <a:lnTo>
                  <a:pt x="163830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p>
        </p:txBody>
      </p:sp>
      <p:sp>
        <p:nvSpPr>
          <p:cNvPr id="5" name="Picture Placeholder 4">
            <a:extLst>
              <a:ext uri="{FF2B5EF4-FFF2-40B4-BE49-F238E27FC236}">
                <a16:creationId xmlns:a16="http://schemas.microsoft.com/office/drawing/2014/main" id="{8B25F9C0-062A-479D-9618-E315EF1BBB22}"/>
              </a:ext>
            </a:extLst>
          </p:cNvPr>
          <p:cNvSpPr>
            <a:spLocks noGrp="1"/>
          </p:cNvSpPr>
          <p:nvPr>
            <p:ph type="pic" sz="quarter" idx="16" hasCustomPrompt="1"/>
          </p:nvPr>
        </p:nvSpPr>
        <p:spPr>
          <a:xfrm>
            <a:off x="-1" y="2590800"/>
            <a:ext cx="6437587" cy="4292600"/>
          </a:xfrm>
          <a:custGeom>
            <a:avLst/>
            <a:gdLst>
              <a:gd name="connsiteX0" fmla="*/ 0 w 6096001"/>
              <a:gd name="connsiteY0" fmla="*/ 0 h 4165600"/>
              <a:gd name="connsiteX1" fmla="*/ 6096001 w 6096001"/>
              <a:gd name="connsiteY1" fmla="*/ 0 h 4165600"/>
              <a:gd name="connsiteX2" fmla="*/ 6096001 w 6096001"/>
              <a:gd name="connsiteY2" fmla="*/ 4165600 h 4165600"/>
              <a:gd name="connsiteX3" fmla="*/ 0 w 6096001"/>
              <a:gd name="connsiteY3" fmla="*/ 4165600 h 4165600"/>
              <a:gd name="connsiteX4" fmla="*/ 0 w 6096001"/>
              <a:gd name="connsiteY4" fmla="*/ 0 h 4165600"/>
              <a:gd name="connsiteX0" fmla="*/ 0 w 6096001"/>
              <a:gd name="connsiteY0" fmla="*/ 0 h 4191000"/>
              <a:gd name="connsiteX1" fmla="*/ 6096001 w 6096001"/>
              <a:gd name="connsiteY1" fmla="*/ 0 h 4191000"/>
              <a:gd name="connsiteX2" fmla="*/ 4279901 w 6096001"/>
              <a:gd name="connsiteY2" fmla="*/ 4191000 h 4191000"/>
              <a:gd name="connsiteX3" fmla="*/ 0 w 6096001"/>
              <a:gd name="connsiteY3" fmla="*/ 4165600 h 4191000"/>
              <a:gd name="connsiteX4" fmla="*/ 0 w 6096001"/>
              <a:gd name="connsiteY4" fmla="*/ 0 h 4191000"/>
              <a:gd name="connsiteX0" fmla="*/ 0 w 6223001"/>
              <a:gd name="connsiteY0" fmla="*/ 12700 h 4203700"/>
              <a:gd name="connsiteX1" fmla="*/ 6223001 w 6223001"/>
              <a:gd name="connsiteY1" fmla="*/ 0 h 4203700"/>
              <a:gd name="connsiteX2" fmla="*/ 4279901 w 6223001"/>
              <a:gd name="connsiteY2" fmla="*/ 4203700 h 4203700"/>
              <a:gd name="connsiteX3" fmla="*/ 0 w 6223001"/>
              <a:gd name="connsiteY3" fmla="*/ 4178300 h 4203700"/>
              <a:gd name="connsiteX4" fmla="*/ 0 w 6223001"/>
              <a:gd name="connsiteY4" fmla="*/ 12700 h 4203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001" h="4203700">
                <a:moveTo>
                  <a:pt x="0" y="12700"/>
                </a:moveTo>
                <a:lnTo>
                  <a:pt x="6223001" y="0"/>
                </a:lnTo>
                <a:lnTo>
                  <a:pt x="4279901" y="4203700"/>
                </a:lnTo>
                <a:lnTo>
                  <a:pt x="0" y="4178300"/>
                </a:lnTo>
                <a:lnTo>
                  <a:pt x="0" y="1270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p>
        </p:txBody>
      </p:sp>
      <p:sp>
        <p:nvSpPr>
          <p:cNvPr id="7" name="Picture Placeholder 4">
            <a:extLst>
              <a:ext uri="{FF2B5EF4-FFF2-40B4-BE49-F238E27FC236}">
                <a16:creationId xmlns:a16="http://schemas.microsoft.com/office/drawing/2014/main" id="{682FDF9E-9DE7-45CC-AC6C-35716BE2E620}"/>
              </a:ext>
            </a:extLst>
          </p:cNvPr>
          <p:cNvSpPr>
            <a:spLocks noGrp="1"/>
          </p:cNvSpPr>
          <p:nvPr>
            <p:ph type="pic" sz="quarter" idx="17" hasCustomPrompt="1"/>
          </p:nvPr>
        </p:nvSpPr>
        <p:spPr>
          <a:xfrm>
            <a:off x="4568952" y="3822700"/>
            <a:ext cx="7620001" cy="3111500"/>
          </a:xfrm>
          <a:custGeom>
            <a:avLst/>
            <a:gdLst>
              <a:gd name="connsiteX0" fmla="*/ 0 w 6096001"/>
              <a:gd name="connsiteY0" fmla="*/ 0 h 2921000"/>
              <a:gd name="connsiteX1" fmla="*/ 6096001 w 6096001"/>
              <a:gd name="connsiteY1" fmla="*/ 0 h 2921000"/>
              <a:gd name="connsiteX2" fmla="*/ 6096001 w 6096001"/>
              <a:gd name="connsiteY2" fmla="*/ 2921000 h 2921000"/>
              <a:gd name="connsiteX3" fmla="*/ 0 w 6096001"/>
              <a:gd name="connsiteY3" fmla="*/ 2921000 h 2921000"/>
              <a:gd name="connsiteX4" fmla="*/ 0 w 6096001"/>
              <a:gd name="connsiteY4" fmla="*/ 0 h 2921000"/>
              <a:gd name="connsiteX0" fmla="*/ 1752600 w 7848601"/>
              <a:gd name="connsiteY0" fmla="*/ 0 h 2997200"/>
              <a:gd name="connsiteX1" fmla="*/ 7848601 w 7848601"/>
              <a:gd name="connsiteY1" fmla="*/ 0 h 2997200"/>
              <a:gd name="connsiteX2" fmla="*/ 7848601 w 7848601"/>
              <a:gd name="connsiteY2" fmla="*/ 2921000 h 2997200"/>
              <a:gd name="connsiteX3" fmla="*/ 0 w 7848601"/>
              <a:gd name="connsiteY3" fmla="*/ 2997200 h 2997200"/>
              <a:gd name="connsiteX4" fmla="*/ 1752600 w 7848601"/>
              <a:gd name="connsiteY4" fmla="*/ 0 h 2997200"/>
              <a:gd name="connsiteX0" fmla="*/ 1524000 w 7620001"/>
              <a:gd name="connsiteY0" fmla="*/ 0 h 2997200"/>
              <a:gd name="connsiteX1" fmla="*/ 7620001 w 7620001"/>
              <a:gd name="connsiteY1" fmla="*/ 0 h 2997200"/>
              <a:gd name="connsiteX2" fmla="*/ 7620001 w 7620001"/>
              <a:gd name="connsiteY2" fmla="*/ 2921000 h 2997200"/>
              <a:gd name="connsiteX3" fmla="*/ 0 w 7620001"/>
              <a:gd name="connsiteY3" fmla="*/ 2997200 h 2997200"/>
              <a:gd name="connsiteX4" fmla="*/ 1524000 w 7620001"/>
              <a:gd name="connsiteY4" fmla="*/ 0 h 2997200"/>
              <a:gd name="connsiteX0" fmla="*/ 1485900 w 7620001"/>
              <a:gd name="connsiteY0" fmla="*/ 0 h 3009900"/>
              <a:gd name="connsiteX1" fmla="*/ 7620001 w 7620001"/>
              <a:gd name="connsiteY1" fmla="*/ 12700 h 3009900"/>
              <a:gd name="connsiteX2" fmla="*/ 7620001 w 7620001"/>
              <a:gd name="connsiteY2" fmla="*/ 2933700 h 3009900"/>
              <a:gd name="connsiteX3" fmla="*/ 0 w 7620001"/>
              <a:gd name="connsiteY3" fmla="*/ 3009900 h 3009900"/>
              <a:gd name="connsiteX4" fmla="*/ 1485900 w 7620001"/>
              <a:gd name="connsiteY4" fmla="*/ 0 h 3009900"/>
              <a:gd name="connsiteX0" fmla="*/ 1447800 w 7620001"/>
              <a:gd name="connsiteY0" fmla="*/ 0 h 2997200"/>
              <a:gd name="connsiteX1" fmla="*/ 7620001 w 7620001"/>
              <a:gd name="connsiteY1" fmla="*/ 0 h 2997200"/>
              <a:gd name="connsiteX2" fmla="*/ 7620001 w 7620001"/>
              <a:gd name="connsiteY2" fmla="*/ 2921000 h 2997200"/>
              <a:gd name="connsiteX3" fmla="*/ 0 w 7620001"/>
              <a:gd name="connsiteY3" fmla="*/ 2997200 h 2997200"/>
              <a:gd name="connsiteX4" fmla="*/ 1447800 w 7620001"/>
              <a:gd name="connsiteY4" fmla="*/ 0 h 299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1" h="2997200">
                <a:moveTo>
                  <a:pt x="1447800" y="0"/>
                </a:moveTo>
                <a:lnTo>
                  <a:pt x="7620001" y="0"/>
                </a:lnTo>
                <a:lnTo>
                  <a:pt x="7620001" y="2921000"/>
                </a:lnTo>
                <a:lnTo>
                  <a:pt x="0" y="2997200"/>
                </a:lnTo>
                <a:lnTo>
                  <a:pt x="144780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p>
        </p:txBody>
      </p:sp>
      <p:sp>
        <p:nvSpPr>
          <p:cNvPr id="9" name="Slide Number Placeholder 5">
            <a:extLst>
              <a:ext uri="{FF2B5EF4-FFF2-40B4-BE49-F238E27FC236}">
                <a16:creationId xmlns:a16="http://schemas.microsoft.com/office/drawing/2014/main" id="{95B61EB1-08E4-3145-BFC4-B80B1E28E512}"/>
              </a:ext>
            </a:extLst>
          </p:cNvPr>
          <p:cNvSpPr>
            <a:spLocks noGrp="1"/>
          </p:cNvSpPr>
          <p:nvPr>
            <p:ph type="sldNum" sz="quarter" idx="18"/>
          </p:nvPr>
        </p:nvSpPr>
        <p:spPr>
          <a:xfrm>
            <a:off x="11575476" y="6352210"/>
            <a:ext cx="616524" cy="365125"/>
          </a:xfrm>
          <a:prstGeom prst="rect">
            <a:avLst/>
          </a:prstGeom>
        </p:spPr>
        <p:txBody>
          <a:bodyPr anchor="ctr"/>
          <a:lstStyle>
            <a:lvl1pPr algn="l">
              <a:defRPr sz="1400" b="0" i="0">
                <a:solidFill>
                  <a:schemeClr val="bg1"/>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390754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 Light">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E836CD89-FC5D-4A10-ACFC-B675F09CA3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2707" b="1453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E17515B-DCCB-4EA5-9DBE-A354CA4308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0" y="1828800"/>
            <a:ext cx="13970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1A4B959-5B1D-F44D-B659-9FB977CF5CDC}"/>
              </a:ext>
            </a:extLst>
          </p:cNvPr>
          <p:cNvSpPr>
            <a:spLocks noGrp="1"/>
          </p:cNvSpPr>
          <p:nvPr>
            <p:ph type="body" sz="quarter" idx="10"/>
          </p:nvPr>
        </p:nvSpPr>
        <p:spPr>
          <a:xfrm>
            <a:off x="0" y="3429000"/>
            <a:ext cx="12192000" cy="609600"/>
          </a:xfrm>
          <a:prstGeom prst="rect">
            <a:avLst/>
          </a:prstGeom>
        </p:spPr>
        <p:txBody>
          <a:bodyPr/>
          <a:lstStyle>
            <a:lvl1pPr marL="0" indent="0" algn="ctr">
              <a:buNone/>
              <a:defRPr sz="3600" b="1" i="0">
                <a:solidFill>
                  <a:schemeClr val="tx1"/>
                </a:solidFill>
                <a:latin typeface="Merriweather" panose="02000000000000000000" pitchFamily="2" charset="77"/>
                <a:cs typeface="Merriweather" panose="02000000000000000000" pitchFamily="2" charset="77"/>
              </a:defRPr>
            </a:lvl1pPr>
            <a:lvl2pPr marL="457200" indent="0">
              <a:buNone/>
              <a:defRPr b="1" i="0">
                <a:solidFill>
                  <a:schemeClr val="bg1"/>
                </a:solidFill>
                <a:latin typeface="Merriweather" panose="02000000000000000000" pitchFamily="2" charset="77"/>
                <a:cs typeface="Merriweather" panose="02000000000000000000" pitchFamily="2" charset="77"/>
              </a:defRPr>
            </a:lvl2pPr>
            <a:lvl3pPr marL="914400" indent="0">
              <a:buNone/>
              <a:defRPr b="1" i="0">
                <a:solidFill>
                  <a:schemeClr val="bg1"/>
                </a:solidFill>
                <a:latin typeface="Merriweather" panose="02000000000000000000" pitchFamily="2" charset="77"/>
                <a:cs typeface="Merriweather" panose="02000000000000000000" pitchFamily="2" charset="77"/>
              </a:defRPr>
            </a:lvl3pPr>
            <a:lvl4pPr marL="1371600" indent="0">
              <a:buNone/>
              <a:defRPr b="1" i="0">
                <a:solidFill>
                  <a:schemeClr val="bg1"/>
                </a:solidFill>
                <a:latin typeface="Merriweather" panose="02000000000000000000" pitchFamily="2" charset="77"/>
                <a:cs typeface="Merriweather" panose="02000000000000000000" pitchFamily="2" charset="77"/>
              </a:defRPr>
            </a:lvl4pPr>
            <a:lvl5pPr marL="1828800" indent="0">
              <a:buNone/>
              <a:defRPr b="1" i="0">
                <a:solidFill>
                  <a:schemeClr val="bg1"/>
                </a:solidFill>
                <a:latin typeface="Merriweather" panose="02000000000000000000" pitchFamily="2" charset="77"/>
                <a:cs typeface="Merriweather" panose="02000000000000000000" pitchFamily="2" charset="77"/>
              </a:defRPr>
            </a:lvl5pPr>
          </a:lstStyle>
          <a:p>
            <a:pPr lvl="0"/>
            <a:r>
              <a:rPr lang="en-US"/>
              <a:t>Edit Master text styles</a:t>
            </a:r>
          </a:p>
        </p:txBody>
      </p:sp>
      <p:sp>
        <p:nvSpPr>
          <p:cNvPr id="2" name="Title 1">
            <a:extLst>
              <a:ext uri="{FF2B5EF4-FFF2-40B4-BE49-F238E27FC236}">
                <a16:creationId xmlns:a16="http://schemas.microsoft.com/office/drawing/2014/main" id="{BA47A406-C951-924B-B859-8854ED613001}"/>
              </a:ext>
            </a:extLst>
          </p:cNvPr>
          <p:cNvSpPr>
            <a:spLocks noGrp="1"/>
          </p:cNvSpPr>
          <p:nvPr>
            <p:ph type="title"/>
          </p:nvPr>
        </p:nvSpPr>
        <p:spPr>
          <a:xfrm>
            <a:off x="0" y="4185324"/>
            <a:ext cx="12192000" cy="446692"/>
          </a:xfrm>
          <a:prstGeom prst="rect">
            <a:avLst/>
          </a:prstGeom>
        </p:spPr>
        <p:txBody>
          <a:bodyPr/>
          <a:lstStyle>
            <a:lvl1pPr algn="ctr">
              <a:defRPr sz="2000">
                <a:solidFill>
                  <a:schemeClr val="tx1"/>
                </a:solidFill>
              </a:defRPr>
            </a:lvl1pPr>
          </a:lstStyle>
          <a:p>
            <a:r>
              <a:rPr lang="en-US"/>
              <a:t>Click to edit Master title style</a:t>
            </a:r>
          </a:p>
        </p:txBody>
      </p:sp>
      <p:sp>
        <p:nvSpPr>
          <p:cNvPr id="13" name="Text Placeholder 12">
            <a:extLst>
              <a:ext uri="{FF2B5EF4-FFF2-40B4-BE49-F238E27FC236}">
                <a16:creationId xmlns:a16="http://schemas.microsoft.com/office/drawing/2014/main" id="{BEAFB71A-6B66-7141-9D3B-FC0F26B26256}"/>
              </a:ext>
            </a:extLst>
          </p:cNvPr>
          <p:cNvSpPr>
            <a:spLocks noGrp="1"/>
          </p:cNvSpPr>
          <p:nvPr>
            <p:ph type="body" sz="quarter" idx="12"/>
          </p:nvPr>
        </p:nvSpPr>
        <p:spPr>
          <a:xfrm>
            <a:off x="531564" y="5867400"/>
            <a:ext cx="3583236" cy="304800"/>
          </a:xfrm>
          <a:prstGeom prst="rect">
            <a:avLst/>
          </a:prstGeom>
        </p:spPr>
        <p:txBody>
          <a:bodyPr/>
          <a:lstStyle>
            <a:lvl1pPr marL="0" indent="0" algn="l">
              <a:buNone/>
              <a:defRPr sz="14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8" name="Text Placeholder 12">
            <a:extLst>
              <a:ext uri="{FF2B5EF4-FFF2-40B4-BE49-F238E27FC236}">
                <a16:creationId xmlns:a16="http://schemas.microsoft.com/office/drawing/2014/main" id="{0B8327F1-1D83-C642-A1A0-72015115823A}"/>
              </a:ext>
            </a:extLst>
          </p:cNvPr>
          <p:cNvSpPr>
            <a:spLocks noGrp="1"/>
          </p:cNvSpPr>
          <p:nvPr>
            <p:ph type="body" sz="quarter" idx="13"/>
          </p:nvPr>
        </p:nvSpPr>
        <p:spPr>
          <a:xfrm>
            <a:off x="8077200" y="5867400"/>
            <a:ext cx="3583236" cy="304800"/>
          </a:xfrm>
          <a:prstGeom prst="rect">
            <a:avLst/>
          </a:prstGeom>
        </p:spPr>
        <p:txBody>
          <a:bodyPr/>
          <a:lstStyle>
            <a:lvl1pPr marL="0" indent="0" algn="r">
              <a:buNone/>
              <a:defRPr sz="14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3617837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Images Vertical Side-by-Side">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9E4A34A-5752-429B-8526-3A51746C143C}"/>
              </a:ext>
            </a:extLst>
          </p:cNvPr>
          <p:cNvSpPr>
            <a:spLocks noGrp="1"/>
          </p:cNvSpPr>
          <p:nvPr>
            <p:ph type="pic" sz="quarter" idx="14" hasCustomPrompt="1"/>
          </p:nvPr>
        </p:nvSpPr>
        <p:spPr>
          <a:xfrm>
            <a:off x="-12197" y="0"/>
            <a:ext cx="3954277"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Insert Picture</a:t>
            </a:r>
            <a:br>
              <a:rPr lang="en-US"/>
            </a:br>
            <a:endParaRPr lang="en-US"/>
          </a:p>
          <a:p>
            <a:endParaRPr lang="en-US"/>
          </a:p>
        </p:txBody>
      </p:sp>
      <p:sp>
        <p:nvSpPr>
          <p:cNvPr id="19" name="Picture Placeholder 4">
            <a:extLst>
              <a:ext uri="{FF2B5EF4-FFF2-40B4-BE49-F238E27FC236}">
                <a16:creationId xmlns:a16="http://schemas.microsoft.com/office/drawing/2014/main" id="{5A06309F-298F-4399-B316-FAE7C7559E5B}"/>
              </a:ext>
            </a:extLst>
          </p:cNvPr>
          <p:cNvSpPr>
            <a:spLocks noGrp="1"/>
          </p:cNvSpPr>
          <p:nvPr>
            <p:ph type="pic" sz="quarter" idx="15" hasCustomPrompt="1"/>
          </p:nvPr>
        </p:nvSpPr>
        <p:spPr>
          <a:xfrm>
            <a:off x="4061621" y="0"/>
            <a:ext cx="4072132"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Insert Picture</a:t>
            </a:r>
            <a:br>
              <a:rPr lang="en-US"/>
            </a:br>
            <a:endParaRPr lang="en-US"/>
          </a:p>
          <a:p>
            <a:endParaRPr lang="en-US"/>
          </a:p>
        </p:txBody>
      </p:sp>
      <p:sp>
        <p:nvSpPr>
          <p:cNvPr id="21" name="Picture Placeholder 4">
            <a:extLst>
              <a:ext uri="{FF2B5EF4-FFF2-40B4-BE49-F238E27FC236}">
                <a16:creationId xmlns:a16="http://schemas.microsoft.com/office/drawing/2014/main" id="{A6022D85-21A7-4076-8927-C0AC39B624B8}"/>
              </a:ext>
            </a:extLst>
          </p:cNvPr>
          <p:cNvSpPr>
            <a:spLocks noGrp="1"/>
          </p:cNvSpPr>
          <p:nvPr>
            <p:ph type="pic" sz="quarter" idx="16" hasCustomPrompt="1"/>
          </p:nvPr>
        </p:nvSpPr>
        <p:spPr>
          <a:xfrm>
            <a:off x="8253294" y="0"/>
            <a:ext cx="3949216"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Insert Picture</a:t>
            </a:r>
            <a:br>
              <a:rPr lang="en-US"/>
            </a:br>
            <a:endParaRPr lang="en-US"/>
          </a:p>
          <a:p>
            <a:endParaRPr lang="en-US"/>
          </a:p>
        </p:txBody>
      </p:sp>
      <p:sp>
        <p:nvSpPr>
          <p:cNvPr id="6" name="Slide Number Placeholder 5">
            <a:extLst>
              <a:ext uri="{FF2B5EF4-FFF2-40B4-BE49-F238E27FC236}">
                <a16:creationId xmlns:a16="http://schemas.microsoft.com/office/drawing/2014/main" id="{F9FA78F0-FB8C-9E48-A7FF-2B36A37E930F}"/>
              </a:ext>
            </a:extLst>
          </p:cNvPr>
          <p:cNvSpPr>
            <a:spLocks noGrp="1"/>
          </p:cNvSpPr>
          <p:nvPr>
            <p:ph type="sldNum" sz="quarter" idx="17"/>
          </p:nvPr>
        </p:nvSpPr>
        <p:spPr>
          <a:xfrm>
            <a:off x="11575476" y="6352210"/>
            <a:ext cx="616524" cy="365125"/>
          </a:xfrm>
          <a:prstGeom prst="rect">
            <a:avLst/>
          </a:prstGeom>
        </p:spPr>
        <p:txBody>
          <a:bodyPr anchor="ctr"/>
          <a:lstStyle>
            <a:lvl1pPr algn="l">
              <a:defRPr sz="1400" b="0" i="0">
                <a:solidFill>
                  <a:schemeClr val="bg1"/>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40788815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hotos with Slash">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9E4A34A-5752-429B-8526-3A51746C143C}"/>
              </a:ext>
            </a:extLst>
          </p:cNvPr>
          <p:cNvSpPr>
            <a:spLocks noGrp="1"/>
          </p:cNvSpPr>
          <p:nvPr>
            <p:ph type="pic" sz="quarter" idx="14" hasCustomPrompt="1"/>
          </p:nvPr>
        </p:nvSpPr>
        <p:spPr>
          <a:xfrm>
            <a:off x="-12197" y="-9940"/>
            <a:ext cx="9255588" cy="6867939"/>
          </a:xfrm>
          <a:custGeom>
            <a:avLst/>
            <a:gdLst>
              <a:gd name="connsiteX0" fmla="*/ 0 w 9255588"/>
              <a:gd name="connsiteY0" fmla="*/ 0 h 6858000"/>
              <a:gd name="connsiteX1" fmla="*/ 9255588 w 9255588"/>
              <a:gd name="connsiteY1" fmla="*/ 0 h 6858000"/>
              <a:gd name="connsiteX2" fmla="*/ 9255588 w 9255588"/>
              <a:gd name="connsiteY2" fmla="*/ 6858000 h 6858000"/>
              <a:gd name="connsiteX3" fmla="*/ 0 w 9255588"/>
              <a:gd name="connsiteY3" fmla="*/ 6858000 h 6858000"/>
              <a:gd name="connsiteX4" fmla="*/ 0 w 9255588"/>
              <a:gd name="connsiteY4" fmla="*/ 0 h 6858000"/>
              <a:gd name="connsiteX0" fmla="*/ 0 w 9255588"/>
              <a:gd name="connsiteY0" fmla="*/ 9939 h 6867939"/>
              <a:gd name="connsiteX1" fmla="*/ 5687441 w 9255588"/>
              <a:gd name="connsiteY1" fmla="*/ 0 h 6867939"/>
              <a:gd name="connsiteX2" fmla="*/ 9255588 w 9255588"/>
              <a:gd name="connsiteY2" fmla="*/ 6867939 h 6867939"/>
              <a:gd name="connsiteX3" fmla="*/ 0 w 9255588"/>
              <a:gd name="connsiteY3" fmla="*/ 6867939 h 6867939"/>
              <a:gd name="connsiteX4" fmla="*/ 0 w 9255588"/>
              <a:gd name="connsiteY4" fmla="*/ 9939 h 686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588" h="6867939">
                <a:moveTo>
                  <a:pt x="0" y="9939"/>
                </a:moveTo>
                <a:lnTo>
                  <a:pt x="5687441" y="0"/>
                </a:lnTo>
                <a:lnTo>
                  <a:pt x="9255588" y="6867939"/>
                </a:lnTo>
                <a:lnTo>
                  <a:pt x="0" y="6867939"/>
                </a:lnTo>
                <a:lnTo>
                  <a:pt x="0" y="9939"/>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Insert Picture</a:t>
            </a:r>
          </a:p>
        </p:txBody>
      </p:sp>
      <p:sp>
        <p:nvSpPr>
          <p:cNvPr id="21" name="Picture Placeholder 4">
            <a:extLst>
              <a:ext uri="{FF2B5EF4-FFF2-40B4-BE49-F238E27FC236}">
                <a16:creationId xmlns:a16="http://schemas.microsoft.com/office/drawing/2014/main" id="{A6022D85-21A7-4076-8927-C0AC39B624B8}"/>
              </a:ext>
            </a:extLst>
          </p:cNvPr>
          <p:cNvSpPr>
            <a:spLocks noGrp="1"/>
          </p:cNvSpPr>
          <p:nvPr>
            <p:ph type="pic" sz="quarter" idx="16" hasCustomPrompt="1"/>
          </p:nvPr>
        </p:nvSpPr>
        <p:spPr>
          <a:xfrm>
            <a:off x="5913783" y="-39758"/>
            <a:ext cx="6288727" cy="3260035"/>
          </a:xfrm>
          <a:custGeom>
            <a:avLst/>
            <a:gdLst>
              <a:gd name="connsiteX0" fmla="*/ 0 w 5155667"/>
              <a:gd name="connsiteY0" fmla="*/ 0 h 3429000"/>
              <a:gd name="connsiteX1" fmla="*/ 5155667 w 5155667"/>
              <a:gd name="connsiteY1" fmla="*/ 0 h 3429000"/>
              <a:gd name="connsiteX2" fmla="*/ 5155667 w 5155667"/>
              <a:gd name="connsiteY2" fmla="*/ 3429000 h 3429000"/>
              <a:gd name="connsiteX3" fmla="*/ 0 w 5155667"/>
              <a:gd name="connsiteY3" fmla="*/ 3429000 h 3429000"/>
              <a:gd name="connsiteX4" fmla="*/ 0 w 5155667"/>
              <a:gd name="connsiteY4" fmla="*/ 0 h 3429000"/>
              <a:gd name="connsiteX0" fmla="*/ 0 w 6288727"/>
              <a:gd name="connsiteY0" fmla="*/ 0 h 3468757"/>
              <a:gd name="connsiteX1" fmla="*/ 6288727 w 6288727"/>
              <a:gd name="connsiteY1" fmla="*/ 39757 h 3468757"/>
              <a:gd name="connsiteX2" fmla="*/ 6288727 w 6288727"/>
              <a:gd name="connsiteY2" fmla="*/ 3468757 h 3468757"/>
              <a:gd name="connsiteX3" fmla="*/ 1133060 w 6288727"/>
              <a:gd name="connsiteY3" fmla="*/ 3468757 h 3468757"/>
              <a:gd name="connsiteX4" fmla="*/ 0 w 6288727"/>
              <a:gd name="connsiteY4" fmla="*/ 0 h 3468757"/>
              <a:gd name="connsiteX0" fmla="*/ 0 w 6288727"/>
              <a:gd name="connsiteY0" fmla="*/ 0 h 3468757"/>
              <a:gd name="connsiteX1" fmla="*/ 6288727 w 6288727"/>
              <a:gd name="connsiteY1" fmla="*/ 39757 h 3468757"/>
              <a:gd name="connsiteX2" fmla="*/ 6288727 w 6288727"/>
              <a:gd name="connsiteY2" fmla="*/ 3468757 h 3468757"/>
              <a:gd name="connsiteX3" fmla="*/ 1798981 w 6288727"/>
              <a:gd name="connsiteY3" fmla="*/ 3458818 h 3468757"/>
              <a:gd name="connsiteX4" fmla="*/ 0 w 6288727"/>
              <a:gd name="connsiteY4" fmla="*/ 0 h 3468757"/>
              <a:gd name="connsiteX0" fmla="*/ 0 w 6288727"/>
              <a:gd name="connsiteY0" fmla="*/ 0 h 3468757"/>
              <a:gd name="connsiteX1" fmla="*/ 6288727 w 6288727"/>
              <a:gd name="connsiteY1" fmla="*/ 39757 h 3468757"/>
              <a:gd name="connsiteX2" fmla="*/ 6288727 w 6288727"/>
              <a:gd name="connsiteY2" fmla="*/ 3468757 h 3468757"/>
              <a:gd name="connsiteX3" fmla="*/ 1699590 w 6288727"/>
              <a:gd name="connsiteY3" fmla="*/ 3260035 h 3468757"/>
              <a:gd name="connsiteX4" fmla="*/ 0 w 6288727"/>
              <a:gd name="connsiteY4" fmla="*/ 0 h 3468757"/>
              <a:gd name="connsiteX0" fmla="*/ 0 w 6308606"/>
              <a:gd name="connsiteY0" fmla="*/ 0 h 3260035"/>
              <a:gd name="connsiteX1" fmla="*/ 6288727 w 6308606"/>
              <a:gd name="connsiteY1" fmla="*/ 39757 h 3260035"/>
              <a:gd name="connsiteX2" fmla="*/ 6308606 w 6308606"/>
              <a:gd name="connsiteY2" fmla="*/ 3240157 h 3260035"/>
              <a:gd name="connsiteX3" fmla="*/ 1699590 w 6308606"/>
              <a:gd name="connsiteY3" fmla="*/ 3260035 h 3260035"/>
              <a:gd name="connsiteX4" fmla="*/ 0 w 6308606"/>
              <a:gd name="connsiteY4" fmla="*/ 0 h 3260035"/>
              <a:gd name="connsiteX0" fmla="*/ 0 w 6298666"/>
              <a:gd name="connsiteY0" fmla="*/ 0 h 3269974"/>
              <a:gd name="connsiteX1" fmla="*/ 6288727 w 6298666"/>
              <a:gd name="connsiteY1" fmla="*/ 39757 h 3269974"/>
              <a:gd name="connsiteX2" fmla="*/ 6298666 w 6298666"/>
              <a:gd name="connsiteY2" fmla="*/ 3269974 h 3269974"/>
              <a:gd name="connsiteX3" fmla="*/ 1699590 w 6298666"/>
              <a:gd name="connsiteY3" fmla="*/ 3260035 h 3269974"/>
              <a:gd name="connsiteX4" fmla="*/ 0 w 6298666"/>
              <a:gd name="connsiteY4" fmla="*/ 0 h 3269974"/>
              <a:gd name="connsiteX0" fmla="*/ 0 w 6308606"/>
              <a:gd name="connsiteY0" fmla="*/ 0 h 3260035"/>
              <a:gd name="connsiteX1" fmla="*/ 6288727 w 6308606"/>
              <a:gd name="connsiteY1" fmla="*/ 39757 h 3260035"/>
              <a:gd name="connsiteX2" fmla="*/ 6308606 w 6308606"/>
              <a:gd name="connsiteY2" fmla="*/ 3240157 h 3260035"/>
              <a:gd name="connsiteX3" fmla="*/ 1699590 w 6308606"/>
              <a:gd name="connsiteY3" fmla="*/ 3260035 h 3260035"/>
              <a:gd name="connsiteX4" fmla="*/ 0 w 6308606"/>
              <a:gd name="connsiteY4" fmla="*/ 0 h 3260035"/>
              <a:gd name="connsiteX0" fmla="*/ 0 w 6288727"/>
              <a:gd name="connsiteY0" fmla="*/ 0 h 3260035"/>
              <a:gd name="connsiteX1" fmla="*/ 6288727 w 6288727"/>
              <a:gd name="connsiteY1" fmla="*/ 39757 h 3260035"/>
              <a:gd name="connsiteX2" fmla="*/ 6268849 w 6288727"/>
              <a:gd name="connsiteY2" fmla="*/ 3260035 h 3260035"/>
              <a:gd name="connsiteX3" fmla="*/ 1699590 w 6288727"/>
              <a:gd name="connsiteY3" fmla="*/ 3260035 h 3260035"/>
              <a:gd name="connsiteX4" fmla="*/ 0 w 6288727"/>
              <a:gd name="connsiteY4" fmla="*/ 0 h 326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27" h="3260035">
                <a:moveTo>
                  <a:pt x="0" y="0"/>
                </a:moveTo>
                <a:lnTo>
                  <a:pt x="6288727" y="39757"/>
                </a:lnTo>
                <a:lnTo>
                  <a:pt x="6268849" y="3260035"/>
                </a:lnTo>
                <a:lnTo>
                  <a:pt x="1699590" y="3260035"/>
                </a:lnTo>
                <a:lnTo>
                  <a:pt x="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Insert Picture</a:t>
            </a:r>
          </a:p>
        </p:txBody>
      </p:sp>
      <p:sp>
        <p:nvSpPr>
          <p:cNvPr id="5" name="Picture Placeholder 4">
            <a:extLst>
              <a:ext uri="{FF2B5EF4-FFF2-40B4-BE49-F238E27FC236}">
                <a16:creationId xmlns:a16="http://schemas.microsoft.com/office/drawing/2014/main" id="{EA0A3EBF-3498-CB48-BBAE-A9B6651FEBB5}"/>
              </a:ext>
            </a:extLst>
          </p:cNvPr>
          <p:cNvSpPr>
            <a:spLocks noGrp="1"/>
          </p:cNvSpPr>
          <p:nvPr>
            <p:ph type="pic" sz="quarter" idx="17" hasCustomPrompt="1"/>
          </p:nvPr>
        </p:nvSpPr>
        <p:spPr>
          <a:xfrm>
            <a:off x="7712765" y="3429000"/>
            <a:ext cx="4489746" cy="3448878"/>
          </a:xfrm>
          <a:custGeom>
            <a:avLst/>
            <a:gdLst>
              <a:gd name="connsiteX0" fmla="*/ 0 w 5155667"/>
              <a:gd name="connsiteY0" fmla="*/ 0 h 3429000"/>
              <a:gd name="connsiteX1" fmla="*/ 5155667 w 5155667"/>
              <a:gd name="connsiteY1" fmla="*/ 0 h 3429000"/>
              <a:gd name="connsiteX2" fmla="*/ 5155667 w 5155667"/>
              <a:gd name="connsiteY2" fmla="*/ 3429000 h 3429000"/>
              <a:gd name="connsiteX3" fmla="*/ 0 w 5155667"/>
              <a:gd name="connsiteY3" fmla="*/ 3429000 h 3429000"/>
              <a:gd name="connsiteX4" fmla="*/ 0 w 5155667"/>
              <a:gd name="connsiteY4" fmla="*/ 0 h 3429000"/>
              <a:gd name="connsiteX0" fmla="*/ 665921 w 5155667"/>
              <a:gd name="connsiteY0" fmla="*/ 0 h 3429000"/>
              <a:gd name="connsiteX1" fmla="*/ 5155667 w 5155667"/>
              <a:gd name="connsiteY1" fmla="*/ 0 h 3429000"/>
              <a:gd name="connsiteX2" fmla="*/ 5155667 w 5155667"/>
              <a:gd name="connsiteY2" fmla="*/ 3429000 h 3429000"/>
              <a:gd name="connsiteX3" fmla="*/ 0 w 5155667"/>
              <a:gd name="connsiteY3" fmla="*/ 3429000 h 3429000"/>
              <a:gd name="connsiteX4" fmla="*/ 665921 w 5155667"/>
              <a:gd name="connsiteY4" fmla="*/ 0 h 3429000"/>
              <a:gd name="connsiteX0" fmla="*/ 0 w 4489746"/>
              <a:gd name="connsiteY0" fmla="*/ 0 h 3429000"/>
              <a:gd name="connsiteX1" fmla="*/ 4489746 w 4489746"/>
              <a:gd name="connsiteY1" fmla="*/ 0 h 3429000"/>
              <a:gd name="connsiteX2" fmla="*/ 4489746 w 4489746"/>
              <a:gd name="connsiteY2" fmla="*/ 3429000 h 3429000"/>
              <a:gd name="connsiteX3" fmla="*/ 1828801 w 4489746"/>
              <a:gd name="connsiteY3" fmla="*/ 3409122 h 3429000"/>
              <a:gd name="connsiteX4" fmla="*/ 0 w 4489746"/>
              <a:gd name="connsiteY4" fmla="*/ 0 h 3429000"/>
              <a:gd name="connsiteX0" fmla="*/ 0 w 4489746"/>
              <a:gd name="connsiteY0" fmla="*/ 0 h 3448878"/>
              <a:gd name="connsiteX1" fmla="*/ 4489746 w 4489746"/>
              <a:gd name="connsiteY1" fmla="*/ 0 h 3448878"/>
              <a:gd name="connsiteX2" fmla="*/ 4489746 w 4489746"/>
              <a:gd name="connsiteY2" fmla="*/ 3429000 h 3448878"/>
              <a:gd name="connsiteX3" fmla="*/ 1838740 w 4489746"/>
              <a:gd name="connsiteY3" fmla="*/ 3448878 h 3448878"/>
              <a:gd name="connsiteX4" fmla="*/ 0 w 4489746"/>
              <a:gd name="connsiteY4" fmla="*/ 0 h 344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9746" h="3448878">
                <a:moveTo>
                  <a:pt x="0" y="0"/>
                </a:moveTo>
                <a:lnTo>
                  <a:pt x="4489746" y="0"/>
                </a:lnTo>
                <a:lnTo>
                  <a:pt x="4489746" y="3429000"/>
                </a:lnTo>
                <a:lnTo>
                  <a:pt x="1838740" y="3448878"/>
                </a:lnTo>
                <a:lnTo>
                  <a:pt x="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Insert Picture</a:t>
            </a:r>
            <a:br>
              <a:rPr lang="en-US"/>
            </a:br>
            <a:endParaRPr lang="en-US"/>
          </a:p>
          <a:p>
            <a:endParaRPr lang="en-US"/>
          </a:p>
        </p:txBody>
      </p:sp>
      <p:sp>
        <p:nvSpPr>
          <p:cNvPr id="7" name="Slide Number Placeholder 5">
            <a:extLst>
              <a:ext uri="{FF2B5EF4-FFF2-40B4-BE49-F238E27FC236}">
                <a16:creationId xmlns:a16="http://schemas.microsoft.com/office/drawing/2014/main" id="{1C537081-DED4-1C4E-A918-046D3DCBF9D8}"/>
              </a:ext>
            </a:extLst>
          </p:cNvPr>
          <p:cNvSpPr>
            <a:spLocks noGrp="1"/>
          </p:cNvSpPr>
          <p:nvPr>
            <p:ph type="sldNum" sz="quarter" idx="18"/>
          </p:nvPr>
        </p:nvSpPr>
        <p:spPr>
          <a:xfrm>
            <a:off x="11575476" y="6352210"/>
            <a:ext cx="616524" cy="365125"/>
          </a:xfrm>
          <a:prstGeom prst="rect">
            <a:avLst/>
          </a:prstGeom>
        </p:spPr>
        <p:txBody>
          <a:bodyPr anchor="ctr"/>
          <a:lstStyle>
            <a:lvl1pPr algn="l">
              <a:defRPr sz="1400" b="0" i="0">
                <a:solidFill>
                  <a:schemeClr val="bg1"/>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30644062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Image with Right Slash">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A6022D85-21A7-4076-8927-C0AC39B624B8}"/>
              </a:ext>
            </a:extLst>
          </p:cNvPr>
          <p:cNvSpPr>
            <a:spLocks noGrp="1"/>
          </p:cNvSpPr>
          <p:nvPr>
            <p:ph type="pic" sz="quarter" idx="16" hasCustomPrompt="1"/>
          </p:nvPr>
        </p:nvSpPr>
        <p:spPr>
          <a:xfrm>
            <a:off x="5913783" y="-39758"/>
            <a:ext cx="6288727" cy="3260035"/>
          </a:xfrm>
          <a:custGeom>
            <a:avLst/>
            <a:gdLst>
              <a:gd name="connsiteX0" fmla="*/ 0 w 5155667"/>
              <a:gd name="connsiteY0" fmla="*/ 0 h 3429000"/>
              <a:gd name="connsiteX1" fmla="*/ 5155667 w 5155667"/>
              <a:gd name="connsiteY1" fmla="*/ 0 h 3429000"/>
              <a:gd name="connsiteX2" fmla="*/ 5155667 w 5155667"/>
              <a:gd name="connsiteY2" fmla="*/ 3429000 h 3429000"/>
              <a:gd name="connsiteX3" fmla="*/ 0 w 5155667"/>
              <a:gd name="connsiteY3" fmla="*/ 3429000 h 3429000"/>
              <a:gd name="connsiteX4" fmla="*/ 0 w 5155667"/>
              <a:gd name="connsiteY4" fmla="*/ 0 h 3429000"/>
              <a:gd name="connsiteX0" fmla="*/ 0 w 6288727"/>
              <a:gd name="connsiteY0" fmla="*/ 0 h 3468757"/>
              <a:gd name="connsiteX1" fmla="*/ 6288727 w 6288727"/>
              <a:gd name="connsiteY1" fmla="*/ 39757 h 3468757"/>
              <a:gd name="connsiteX2" fmla="*/ 6288727 w 6288727"/>
              <a:gd name="connsiteY2" fmla="*/ 3468757 h 3468757"/>
              <a:gd name="connsiteX3" fmla="*/ 1133060 w 6288727"/>
              <a:gd name="connsiteY3" fmla="*/ 3468757 h 3468757"/>
              <a:gd name="connsiteX4" fmla="*/ 0 w 6288727"/>
              <a:gd name="connsiteY4" fmla="*/ 0 h 3468757"/>
              <a:gd name="connsiteX0" fmla="*/ 0 w 6288727"/>
              <a:gd name="connsiteY0" fmla="*/ 0 h 3468757"/>
              <a:gd name="connsiteX1" fmla="*/ 6288727 w 6288727"/>
              <a:gd name="connsiteY1" fmla="*/ 39757 h 3468757"/>
              <a:gd name="connsiteX2" fmla="*/ 6288727 w 6288727"/>
              <a:gd name="connsiteY2" fmla="*/ 3468757 h 3468757"/>
              <a:gd name="connsiteX3" fmla="*/ 1798981 w 6288727"/>
              <a:gd name="connsiteY3" fmla="*/ 3458818 h 3468757"/>
              <a:gd name="connsiteX4" fmla="*/ 0 w 6288727"/>
              <a:gd name="connsiteY4" fmla="*/ 0 h 3468757"/>
              <a:gd name="connsiteX0" fmla="*/ 0 w 6288727"/>
              <a:gd name="connsiteY0" fmla="*/ 0 h 3468757"/>
              <a:gd name="connsiteX1" fmla="*/ 6288727 w 6288727"/>
              <a:gd name="connsiteY1" fmla="*/ 39757 h 3468757"/>
              <a:gd name="connsiteX2" fmla="*/ 6288727 w 6288727"/>
              <a:gd name="connsiteY2" fmla="*/ 3468757 h 3468757"/>
              <a:gd name="connsiteX3" fmla="*/ 1699590 w 6288727"/>
              <a:gd name="connsiteY3" fmla="*/ 3260035 h 3468757"/>
              <a:gd name="connsiteX4" fmla="*/ 0 w 6288727"/>
              <a:gd name="connsiteY4" fmla="*/ 0 h 3468757"/>
              <a:gd name="connsiteX0" fmla="*/ 0 w 6308606"/>
              <a:gd name="connsiteY0" fmla="*/ 0 h 3260035"/>
              <a:gd name="connsiteX1" fmla="*/ 6288727 w 6308606"/>
              <a:gd name="connsiteY1" fmla="*/ 39757 h 3260035"/>
              <a:gd name="connsiteX2" fmla="*/ 6308606 w 6308606"/>
              <a:gd name="connsiteY2" fmla="*/ 3240157 h 3260035"/>
              <a:gd name="connsiteX3" fmla="*/ 1699590 w 6308606"/>
              <a:gd name="connsiteY3" fmla="*/ 3260035 h 3260035"/>
              <a:gd name="connsiteX4" fmla="*/ 0 w 6308606"/>
              <a:gd name="connsiteY4" fmla="*/ 0 h 3260035"/>
              <a:gd name="connsiteX0" fmla="*/ 0 w 6298666"/>
              <a:gd name="connsiteY0" fmla="*/ 0 h 3269974"/>
              <a:gd name="connsiteX1" fmla="*/ 6288727 w 6298666"/>
              <a:gd name="connsiteY1" fmla="*/ 39757 h 3269974"/>
              <a:gd name="connsiteX2" fmla="*/ 6298666 w 6298666"/>
              <a:gd name="connsiteY2" fmla="*/ 3269974 h 3269974"/>
              <a:gd name="connsiteX3" fmla="*/ 1699590 w 6298666"/>
              <a:gd name="connsiteY3" fmla="*/ 3260035 h 3269974"/>
              <a:gd name="connsiteX4" fmla="*/ 0 w 6298666"/>
              <a:gd name="connsiteY4" fmla="*/ 0 h 3269974"/>
              <a:gd name="connsiteX0" fmla="*/ 0 w 6308606"/>
              <a:gd name="connsiteY0" fmla="*/ 0 h 3260035"/>
              <a:gd name="connsiteX1" fmla="*/ 6288727 w 6308606"/>
              <a:gd name="connsiteY1" fmla="*/ 39757 h 3260035"/>
              <a:gd name="connsiteX2" fmla="*/ 6308606 w 6308606"/>
              <a:gd name="connsiteY2" fmla="*/ 3240157 h 3260035"/>
              <a:gd name="connsiteX3" fmla="*/ 1699590 w 6308606"/>
              <a:gd name="connsiteY3" fmla="*/ 3260035 h 3260035"/>
              <a:gd name="connsiteX4" fmla="*/ 0 w 6308606"/>
              <a:gd name="connsiteY4" fmla="*/ 0 h 3260035"/>
              <a:gd name="connsiteX0" fmla="*/ 0 w 6288727"/>
              <a:gd name="connsiteY0" fmla="*/ 0 h 3260035"/>
              <a:gd name="connsiteX1" fmla="*/ 6288727 w 6288727"/>
              <a:gd name="connsiteY1" fmla="*/ 39757 h 3260035"/>
              <a:gd name="connsiteX2" fmla="*/ 6268849 w 6288727"/>
              <a:gd name="connsiteY2" fmla="*/ 3260035 h 3260035"/>
              <a:gd name="connsiteX3" fmla="*/ 1699590 w 6288727"/>
              <a:gd name="connsiteY3" fmla="*/ 3260035 h 3260035"/>
              <a:gd name="connsiteX4" fmla="*/ 0 w 6288727"/>
              <a:gd name="connsiteY4" fmla="*/ 0 h 326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8727" h="3260035">
                <a:moveTo>
                  <a:pt x="0" y="0"/>
                </a:moveTo>
                <a:lnTo>
                  <a:pt x="6288727" y="39757"/>
                </a:lnTo>
                <a:lnTo>
                  <a:pt x="6268849" y="3260035"/>
                </a:lnTo>
                <a:lnTo>
                  <a:pt x="1699590" y="3260035"/>
                </a:lnTo>
                <a:lnTo>
                  <a:pt x="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defRPr>
            </a:lvl1pPr>
          </a:lstStyle>
          <a:p>
            <a:r>
              <a:rPr lang="en-US"/>
              <a:t>Click Icon to Insert Picture</a:t>
            </a:r>
            <a:br>
              <a:rPr lang="en-US"/>
            </a:br>
            <a:endParaRPr lang="en-US"/>
          </a:p>
        </p:txBody>
      </p:sp>
      <p:sp>
        <p:nvSpPr>
          <p:cNvPr id="5" name="Picture Placeholder 4">
            <a:extLst>
              <a:ext uri="{FF2B5EF4-FFF2-40B4-BE49-F238E27FC236}">
                <a16:creationId xmlns:a16="http://schemas.microsoft.com/office/drawing/2014/main" id="{EA0A3EBF-3498-CB48-BBAE-A9B6651FEBB5}"/>
              </a:ext>
            </a:extLst>
          </p:cNvPr>
          <p:cNvSpPr>
            <a:spLocks noGrp="1"/>
          </p:cNvSpPr>
          <p:nvPr>
            <p:ph type="pic" sz="quarter" idx="17" hasCustomPrompt="1"/>
          </p:nvPr>
        </p:nvSpPr>
        <p:spPr>
          <a:xfrm>
            <a:off x="7712765" y="3429000"/>
            <a:ext cx="4489746" cy="3448878"/>
          </a:xfrm>
          <a:custGeom>
            <a:avLst/>
            <a:gdLst>
              <a:gd name="connsiteX0" fmla="*/ 0 w 5155667"/>
              <a:gd name="connsiteY0" fmla="*/ 0 h 3429000"/>
              <a:gd name="connsiteX1" fmla="*/ 5155667 w 5155667"/>
              <a:gd name="connsiteY1" fmla="*/ 0 h 3429000"/>
              <a:gd name="connsiteX2" fmla="*/ 5155667 w 5155667"/>
              <a:gd name="connsiteY2" fmla="*/ 3429000 h 3429000"/>
              <a:gd name="connsiteX3" fmla="*/ 0 w 5155667"/>
              <a:gd name="connsiteY3" fmla="*/ 3429000 h 3429000"/>
              <a:gd name="connsiteX4" fmla="*/ 0 w 5155667"/>
              <a:gd name="connsiteY4" fmla="*/ 0 h 3429000"/>
              <a:gd name="connsiteX0" fmla="*/ 665921 w 5155667"/>
              <a:gd name="connsiteY0" fmla="*/ 0 h 3429000"/>
              <a:gd name="connsiteX1" fmla="*/ 5155667 w 5155667"/>
              <a:gd name="connsiteY1" fmla="*/ 0 h 3429000"/>
              <a:gd name="connsiteX2" fmla="*/ 5155667 w 5155667"/>
              <a:gd name="connsiteY2" fmla="*/ 3429000 h 3429000"/>
              <a:gd name="connsiteX3" fmla="*/ 0 w 5155667"/>
              <a:gd name="connsiteY3" fmla="*/ 3429000 h 3429000"/>
              <a:gd name="connsiteX4" fmla="*/ 665921 w 5155667"/>
              <a:gd name="connsiteY4" fmla="*/ 0 h 3429000"/>
              <a:gd name="connsiteX0" fmla="*/ 0 w 4489746"/>
              <a:gd name="connsiteY0" fmla="*/ 0 h 3429000"/>
              <a:gd name="connsiteX1" fmla="*/ 4489746 w 4489746"/>
              <a:gd name="connsiteY1" fmla="*/ 0 h 3429000"/>
              <a:gd name="connsiteX2" fmla="*/ 4489746 w 4489746"/>
              <a:gd name="connsiteY2" fmla="*/ 3429000 h 3429000"/>
              <a:gd name="connsiteX3" fmla="*/ 1828801 w 4489746"/>
              <a:gd name="connsiteY3" fmla="*/ 3409122 h 3429000"/>
              <a:gd name="connsiteX4" fmla="*/ 0 w 4489746"/>
              <a:gd name="connsiteY4" fmla="*/ 0 h 3429000"/>
              <a:gd name="connsiteX0" fmla="*/ 0 w 4489746"/>
              <a:gd name="connsiteY0" fmla="*/ 0 h 3448878"/>
              <a:gd name="connsiteX1" fmla="*/ 4489746 w 4489746"/>
              <a:gd name="connsiteY1" fmla="*/ 0 h 3448878"/>
              <a:gd name="connsiteX2" fmla="*/ 4489746 w 4489746"/>
              <a:gd name="connsiteY2" fmla="*/ 3429000 h 3448878"/>
              <a:gd name="connsiteX3" fmla="*/ 1838740 w 4489746"/>
              <a:gd name="connsiteY3" fmla="*/ 3448878 h 3448878"/>
              <a:gd name="connsiteX4" fmla="*/ 0 w 4489746"/>
              <a:gd name="connsiteY4" fmla="*/ 0 h 344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9746" h="3448878">
                <a:moveTo>
                  <a:pt x="0" y="0"/>
                </a:moveTo>
                <a:lnTo>
                  <a:pt x="4489746" y="0"/>
                </a:lnTo>
                <a:lnTo>
                  <a:pt x="4489746" y="3429000"/>
                </a:lnTo>
                <a:lnTo>
                  <a:pt x="1838740" y="3448878"/>
                </a:lnTo>
                <a:lnTo>
                  <a:pt x="0" y="0"/>
                </a:lnTo>
                <a:close/>
              </a:path>
            </a:pathLst>
          </a:cu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defRPr>
            </a:lvl1pPr>
          </a:lstStyle>
          <a:p>
            <a:r>
              <a:rPr lang="en-US"/>
              <a:t>Click Icon to Insert Picture</a:t>
            </a:r>
          </a:p>
        </p:txBody>
      </p:sp>
      <p:sp>
        <p:nvSpPr>
          <p:cNvPr id="6" name="Title 1">
            <a:extLst>
              <a:ext uri="{FF2B5EF4-FFF2-40B4-BE49-F238E27FC236}">
                <a16:creationId xmlns:a16="http://schemas.microsoft.com/office/drawing/2014/main" id="{E6060FEB-C59E-7B4D-A4D4-0196283F53A4}"/>
              </a:ext>
            </a:extLst>
          </p:cNvPr>
          <p:cNvSpPr>
            <a:spLocks noGrp="1"/>
          </p:cNvSpPr>
          <p:nvPr>
            <p:ph type="ctrTitle"/>
          </p:nvPr>
        </p:nvSpPr>
        <p:spPr>
          <a:xfrm>
            <a:off x="1123712" y="1807300"/>
            <a:ext cx="4344977" cy="1227550"/>
          </a:xfrm>
        </p:spPr>
        <p:txBody>
          <a:bodyPr anchor="b">
            <a:noAutofit/>
          </a:bodyPr>
          <a:lstStyle>
            <a:lvl1pPr algn="l">
              <a:defRPr sz="36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7" name="Subtitle 2">
            <a:extLst>
              <a:ext uri="{FF2B5EF4-FFF2-40B4-BE49-F238E27FC236}">
                <a16:creationId xmlns:a16="http://schemas.microsoft.com/office/drawing/2014/main" id="{5935F7FD-FA3B-9643-8449-3866CFDFCA88}"/>
              </a:ext>
            </a:extLst>
          </p:cNvPr>
          <p:cNvSpPr>
            <a:spLocks noGrp="1"/>
          </p:cNvSpPr>
          <p:nvPr>
            <p:ph type="subTitle" idx="1"/>
          </p:nvPr>
        </p:nvSpPr>
        <p:spPr>
          <a:xfrm>
            <a:off x="1123712" y="3090655"/>
            <a:ext cx="4344977" cy="676690"/>
          </a:xfrm>
          <a:prstGeom prst="rect">
            <a:avLst/>
          </a:prstGeom>
        </p:spPr>
        <p:txBody>
          <a:bodyPr>
            <a:normAutofit/>
          </a:bodyPr>
          <a:lstStyle>
            <a:lvl1pPr marL="0" indent="0" algn="l">
              <a:buNone/>
              <a:defRPr sz="1600" b="0" i="0">
                <a:latin typeface="Proxima Nova" panose="0200050603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Graphic 8">
            <a:extLst>
              <a:ext uri="{FF2B5EF4-FFF2-40B4-BE49-F238E27FC236}">
                <a16:creationId xmlns:a16="http://schemas.microsoft.com/office/drawing/2014/main" id="{37A1911D-357D-8542-88F1-EC4F69628A1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9679" y="6398750"/>
            <a:ext cx="186986" cy="251262"/>
          </a:xfrm>
          <a:prstGeom prst="rect">
            <a:avLst/>
          </a:prstGeom>
        </p:spPr>
      </p:pic>
      <p:cxnSp>
        <p:nvCxnSpPr>
          <p:cNvPr id="10" name="Straight Connector 9">
            <a:extLst>
              <a:ext uri="{FF2B5EF4-FFF2-40B4-BE49-F238E27FC236}">
                <a16:creationId xmlns:a16="http://schemas.microsoft.com/office/drawing/2014/main" id="{5DB9D31B-9629-D24B-BCF9-B281058372ED}"/>
              </a:ext>
            </a:extLst>
          </p:cNvPr>
          <p:cNvCxnSpPr/>
          <p:nvPr userDrawn="1"/>
        </p:nvCxnSpPr>
        <p:spPr>
          <a:xfrm>
            <a:off x="123297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D6701B6-2A17-A940-84E6-05286B757363}"/>
              </a:ext>
            </a:extLst>
          </p:cNvPr>
          <p:cNvCxnSpPr/>
          <p:nvPr userDrawn="1"/>
        </p:nvCxnSpPr>
        <p:spPr>
          <a:xfrm>
            <a:off x="781822"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70F803EC-A55E-1448-9134-5484E9AD2F37}"/>
              </a:ext>
            </a:extLst>
          </p:cNvPr>
          <p:cNvSpPr>
            <a:spLocks noGrp="1"/>
          </p:cNvSpPr>
          <p:nvPr>
            <p:ph type="sldNum" sz="quarter" idx="12"/>
          </p:nvPr>
        </p:nvSpPr>
        <p:spPr>
          <a:xfrm>
            <a:off x="60970" y="6352210"/>
            <a:ext cx="616524" cy="365125"/>
          </a:xfrm>
          <a:prstGeom prst="rect">
            <a:avLst/>
          </a:prstGeom>
        </p:spPr>
        <p:txBody>
          <a:bodyPr anchor="ctr"/>
          <a:lstStyle>
            <a:lvl1pPr algn="r">
              <a:defRPr sz="1400" b="0" i="0">
                <a:solidFill>
                  <a:schemeClr val="accent1"/>
                </a:solidFill>
                <a:latin typeface="+mj-lt"/>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16903389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Images Horizontal Stack">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9E4A34A-5752-429B-8526-3A51746C143C}"/>
              </a:ext>
            </a:extLst>
          </p:cNvPr>
          <p:cNvSpPr>
            <a:spLocks noGrp="1"/>
          </p:cNvSpPr>
          <p:nvPr>
            <p:ph type="pic" sz="quarter" idx="14"/>
          </p:nvPr>
        </p:nvSpPr>
        <p:spPr>
          <a:xfrm>
            <a:off x="-2" y="0"/>
            <a:ext cx="12192001" cy="333248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4" name="Picture Placeholder 4">
            <a:extLst>
              <a:ext uri="{FF2B5EF4-FFF2-40B4-BE49-F238E27FC236}">
                <a16:creationId xmlns:a16="http://schemas.microsoft.com/office/drawing/2014/main" id="{20D46E0B-7C6A-184A-A37F-B645953CC79E}"/>
              </a:ext>
            </a:extLst>
          </p:cNvPr>
          <p:cNvSpPr>
            <a:spLocks noGrp="1"/>
          </p:cNvSpPr>
          <p:nvPr>
            <p:ph type="pic" sz="quarter" idx="15"/>
          </p:nvPr>
        </p:nvSpPr>
        <p:spPr>
          <a:xfrm>
            <a:off x="-2" y="3429000"/>
            <a:ext cx="12192001" cy="34290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6" name="Slide Number Placeholder 5">
            <a:extLst>
              <a:ext uri="{FF2B5EF4-FFF2-40B4-BE49-F238E27FC236}">
                <a16:creationId xmlns:a16="http://schemas.microsoft.com/office/drawing/2014/main" id="{5D5A44C0-8EEA-CD46-AD40-1485340577EF}"/>
              </a:ext>
            </a:extLst>
          </p:cNvPr>
          <p:cNvSpPr>
            <a:spLocks noGrp="1"/>
          </p:cNvSpPr>
          <p:nvPr>
            <p:ph type="sldNum" sz="quarter" idx="12"/>
          </p:nvPr>
        </p:nvSpPr>
        <p:spPr>
          <a:xfrm>
            <a:off x="11493795" y="6341818"/>
            <a:ext cx="691117" cy="365125"/>
          </a:xfrm>
          <a:prstGeom prst="rect">
            <a:avLst/>
          </a:prstGeom>
        </p:spPr>
        <p:txBody>
          <a:bodyPr anchor="ctr"/>
          <a:lstStyle>
            <a:lvl1pPr algn="ctr">
              <a:defRPr sz="1600">
                <a:solidFill>
                  <a:schemeClr val="accent2"/>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2292424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Vertical Side-by-Side">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9E4A34A-5752-429B-8526-3A51746C143C}"/>
              </a:ext>
            </a:extLst>
          </p:cNvPr>
          <p:cNvSpPr>
            <a:spLocks noGrp="1"/>
          </p:cNvSpPr>
          <p:nvPr>
            <p:ph type="pic" sz="quarter" idx="14"/>
          </p:nvPr>
        </p:nvSpPr>
        <p:spPr>
          <a:xfrm>
            <a:off x="-1" y="0"/>
            <a:ext cx="6024880" cy="68580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6" name="Picture Placeholder 4">
            <a:extLst>
              <a:ext uri="{FF2B5EF4-FFF2-40B4-BE49-F238E27FC236}">
                <a16:creationId xmlns:a16="http://schemas.microsoft.com/office/drawing/2014/main" id="{24B547E8-35A8-4D7D-8C50-00D430904E92}"/>
              </a:ext>
            </a:extLst>
          </p:cNvPr>
          <p:cNvSpPr>
            <a:spLocks noGrp="1"/>
          </p:cNvSpPr>
          <p:nvPr>
            <p:ph type="pic" sz="quarter" idx="15"/>
          </p:nvPr>
        </p:nvSpPr>
        <p:spPr>
          <a:xfrm>
            <a:off x="6167120" y="0"/>
            <a:ext cx="6024880" cy="68580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7" name="Slide Number Placeholder 5">
            <a:extLst>
              <a:ext uri="{FF2B5EF4-FFF2-40B4-BE49-F238E27FC236}">
                <a16:creationId xmlns:a16="http://schemas.microsoft.com/office/drawing/2014/main" id="{0B3716AA-EFDF-C843-BBC8-7467C71A8F5D}"/>
              </a:ext>
            </a:extLst>
          </p:cNvPr>
          <p:cNvSpPr>
            <a:spLocks noGrp="1"/>
          </p:cNvSpPr>
          <p:nvPr>
            <p:ph type="sldNum" sz="quarter" idx="12"/>
          </p:nvPr>
        </p:nvSpPr>
        <p:spPr>
          <a:xfrm>
            <a:off x="11493795" y="6341818"/>
            <a:ext cx="691117" cy="365125"/>
          </a:xfrm>
          <a:prstGeom prst="rect">
            <a:avLst/>
          </a:prstGeom>
        </p:spPr>
        <p:txBody>
          <a:bodyPr anchor="ctr"/>
          <a:lstStyle>
            <a:lvl1pPr algn="ctr">
              <a:defRPr sz="1600">
                <a:solidFill>
                  <a:schemeClr val="accent2"/>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2660803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69E4A34A-5752-429B-8526-3A51746C143C}"/>
              </a:ext>
            </a:extLst>
          </p:cNvPr>
          <p:cNvSpPr>
            <a:spLocks noGrp="1"/>
          </p:cNvSpPr>
          <p:nvPr>
            <p:ph type="pic" sz="quarter" idx="14"/>
          </p:nvPr>
        </p:nvSpPr>
        <p:spPr>
          <a:xfrm>
            <a:off x="-1" y="0"/>
            <a:ext cx="12192001" cy="685800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C9252C"/>
                </a:solidFill>
                <a:latin typeface="Proxima Nova" panose="02000506030000020004" pitchFamily="2" charset="0"/>
              </a:defRPr>
            </a:lvl1pPr>
          </a:lstStyle>
          <a:p>
            <a:r>
              <a:rPr lang="en-US"/>
              <a:t>Click icon to add picture</a:t>
            </a:r>
          </a:p>
        </p:txBody>
      </p:sp>
      <p:sp>
        <p:nvSpPr>
          <p:cNvPr id="3" name="Slide Number Placeholder 5">
            <a:extLst>
              <a:ext uri="{FF2B5EF4-FFF2-40B4-BE49-F238E27FC236}">
                <a16:creationId xmlns:a16="http://schemas.microsoft.com/office/drawing/2014/main" id="{08987457-158E-9F4F-85BF-25F08AFBCB5C}"/>
              </a:ext>
            </a:extLst>
          </p:cNvPr>
          <p:cNvSpPr>
            <a:spLocks noGrp="1"/>
          </p:cNvSpPr>
          <p:nvPr>
            <p:ph type="sldNum" sz="quarter" idx="12"/>
          </p:nvPr>
        </p:nvSpPr>
        <p:spPr>
          <a:xfrm>
            <a:off x="11493795" y="6341818"/>
            <a:ext cx="691117" cy="365125"/>
          </a:xfrm>
          <a:prstGeom prst="rect">
            <a:avLst/>
          </a:prstGeom>
        </p:spPr>
        <p:txBody>
          <a:bodyPr anchor="ctr"/>
          <a:lstStyle>
            <a:lvl1pPr algn="ctr">
              <a:defRPr sz="1600">
                <a:solidFill>
                  <a:schemeClr val="accent2"/>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768398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eneral List Slide">
    <p:bg>
      <p:bgPr>
        <a:solidFill>
          <a:schemeClr val="bg1"/>
        </a:solidFill>
        <a:effectLst/>
      </p:bgPr>
    </p:bg>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0BEFA9DE-D7E7-0F46-89A5-D9BDD427DAF0}"/>
              </a:ext>
            </a:extLst>
          </p:cNvPr>
          <p:cNvSpPr>
            <a:spLocks noGrp="1"/>
          </p:cNvSpPr>
          <p:nvPr>
            <p:ph sz="quarter" idx="13" hasCustomPrompt="1"/>
          </p:nvPr>
        </p:nvSpPr>
        <p:spPr>
          <a:xfrm>
            <a:off x="482789" y="1274972"/>
            <a:ext cx="11324164" cy="4899058"/>
          </a:xfrm>
          <a:prstGeom prst="rect">
            <a:avLst/>
          </a:prstGeom>
        </p:spPr>
        <p:txBody>
          <a:bodyPr>
            <a:normAutofit/>
          </a:bodyPr>
          <a:lstStyle>
            <a:lvl1pPr marL="285750" indent="-285750">
              <a:lnSpc>
                <a:spcPct val="100000"/>
              </a:lnSpc>
              <a:spcBef>
                <a:spcPts val="0"/>
              </a:spcBef>
              <a:buClr>
                <a:schemeClr val="accent1"/>
              </a:buClr>
              <a:buFont typeface="Wingdings" pitchFamily="2" charset="2"/>
              <a:buChar char="§"/>
              <a:defRPr sz="1800" b="0" i="0">
                <a:solidFill>
                  <a:schemeClr val="accent6"/>
                </a:solidFill>
                <a:latin typeface="Proxima Nova" panose="02000506030000020004" pitchFamily="2" charset="0"/>
                <a:cs typeface="Arial" panose="020B0604020202020204" pitchFamily="34" charset="0"/>
              </a:defRPr>
            </a:lvl1pPr>
            <a:lvl2pPr marL="742950" indent="-285750">
              <a:buFont typeface="Arial" panose="020B0604020202020204" pitchFamily="34" charset="0"/>
              <a:buChar char="•"/>
              <a:defRPr>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p:txBody>
      </p:sp>
      <p:pic>
        <p:nvPicPr>
          <p:cNvPr id="14" name="Graphic 13">
            <a:extLst>
              <a:ext uri="{FF2B5EF4-FFF2-40B4-BE49-F238E27FC236}">
                <a16:creationId xmlns:a16="http://schemas.microsoft.com/office/drawing/2014/main" id="{6C1EE643-5211-5348-A083-2BD3168C88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27235" y="6398750"/>
            <a:ext cx="186986" cy="251262"/>
          </a:xfrm>
          <a:prstGeom prst="rect">
            <a:avLst/>
          </a:prstGeom>
        </p:spPr>
      </p:pic>
      <p:cxnSp>
        <p:nvCxnSpPr>
          <p:cNvPr id="15" name="Straight Connector 14">
            <a:extLst>
              <a:ext uri="{FF2B5EF4-FFF2-40B4-BE49-F238E27FC236}">
                <a16:creationId xmlns:a16="http://schemas.microsoft.com/office/drawing/2014/main" id="{B1F7914B-694A-8A45-B3FE-4D7989C25512}"/>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3061C5-A89E-C74E-B6CC-7C320A4D6D53}"/>
              </a:ext>
            </a:extLst>
          </p:cNvPr>
          <p:cNvCxnSpPr/>
          <p:nvPr userDrawn="1"/>
        </p:nvCxnSpPr>
        <p:spPr>
          <a:xfrm>
            <a:off x="11481183"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D8F5399C-8770-734F-8F1B-0121FE65B284}"/>
              </a:ext>
            </a:extLst>
          </p:cNvPr>
          <p:cNvSpPr>
            <a:spLocks noGrp="1"/>
          </p:cNvSpPr>
          <p:nvPr>
            <p:ph type="sldNum" sz="quarter" idx="12"/>
          </p:nvPr>
        </p:nvSpPr>
        <p:spPr>
          <a:xfrm>
            <a:off x="11481182" y="6341819"/>
            <a:ext cx="710815" cy="365125"/>
          </a:xfrm>
          <a:prstGeom prst="rect">
            <a:avLst/>
          </a:prstGeom>
        </p:spPr>
        <p:txBody>
          <a:bodyPr anchor="ctr"/>
          <a:lstStyle>
            <a:lvl1pPr algn="ctr">
              <a:defRPr sz="1600">
                <a:solidFill>
                  <a:schemeClr val="accent1"/>
                </a:solidFill>
                <a:latin typeface="Proxima Nova" panose="02000506030000020004" pitchFamily="2" charset="0"/>
              </a:defRPr>
            </a:lvl1pPr>
          </a:lstStyle>
          <a:p>
            <a:fld id="{107AC9AF-4E2A-43A2-AC55-DB9AE9F228CD}" type="slidenum">
              <a:rPr lang="en-US" smtClean="0"/>
              <a:pPr/>
              <a:t>‹#›</a:t>
            </a:fld>
            <a:endParaRPr lang="en-US"/>
          </a:p>
        </p:txBody>
      </p:sp>
      <p:pic>
        <p:nvPicPr>
          <p:cNvPr id="12" name="Picture 11">
            <a:extLst>
              <a:ext uri="{FF2B5EF4-FFF2-40B4-BE49-F238E27FC236}">
                <a16:creationId xmlns:a16="http://schemas.microsoft.com/office/drawing/2014/main" id="{E795D352-ADE6-F743-AC6F-1F2E47A33D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27609" y="564496"/>
            <a:ext cx="1433706" cy="360739"/>
          </a:xfrm>
          <a:prstGeom prst="rect">
            <a:avLst/>
          </a:prstGeom>
        </p:spPr>
      </p:pic>
      <p:sp>
        <p:nvSpPr>
          <p:cNvPr id="3" name="Text Placeholder 2">
            <a:extLst>
              <a:ext uri="{FF2B5EF4-FFF2-40B4-BE49-F238E27FC236}">
                <a16:creationId xmlns:a16="http://schemas.microsoft.com/office/drawing/2014/main" id="{74A657CF-5520-433F-9E8B-4AF4C50D905A}"/>
              </a:ext>
            </a:extLst>
          </p:cNvPr>
          <p:cNvSpPr>
            <a:spLocks noGrp="1"/>
          </p:cNvSpPr>
          <p:nvPr>
            <p:ph type="body" sz="quarter" idx="14"/>
          </p:nvPr>
        </p:nvSpPr>
        <p:spPr>
          <a:xfrm>
            <a:off x="495300" y="6489033"/>
            <a:ext cx="11310938" cy="354012"/>
          </a:xfrm>
        </p:spPr>
        <p:txBody>
          <a:bodyPr>
            <a:noAutofit/>
          </a:bodyPr>
          <a:lstStyle>
            <a:lvl1pPr marL="228600" indent="-228600">
              <a:buFont typeface="+mj-lt"/>
              <a:buAutoNum type="arabicPeriod"/>
              <a:defRPr sz="800">
                <a:solidFill>
                  <a:schemeClr val="accent3">
                    <a:lumMod val="50000"/>
                  </a:schemeClr>
                </a:solidFill>
                <a:latin typeface="+mn-lt"/>
              </a:defRPr>
            </a:lvl1pPr>
            <a:lvl2pPr marL="685800" indent="-228600">
              <a:buFont typeface="+mj-lt"/>
              <a:buAutoNum type="arabicPeriod"/>
              <a:defRPr sz="800">
                <a:solidFill>
                  <a:schemeClr val="accent3">
                    <a:lumMod val="50000"/>
                  </a:schemeClr>
                </a:solidFill>
                <a:latin typeface="+mn-lt"/>
              </a:defRPr>
            </a:lvl2pPr>
            <a:lvl3pPr marL="1143000" indent="-228600">
              <a:buFont typeface="+mj-lt"/>
              <a:buAutoNum type="arabicPeriod"/>
              <a:defRPr sz="800">
                <a:solidFill>
                  <a:schemeClr val="accent3">
                    <a:lumMod val="50000"/>
                  </a:schemeClr>
                </a:solidFill>
                <a:latin typeface="+mn-lt"/>
              </a:defRPr>
            </a:lvl3pPr>
            <a:lvl4pPr marL="1600200" indent="-228600">
              <a:buFont typeface="+mj-lt"/>
              <a:buAutoNum type="arabicPeriod"/>
              <a:defRPr sz="800">
                <a:solidFill>
                  <a:schemeClr val="accent3">
                    <a:lumMod val="50000"/>
                  </a:schemeClr>
                </a:solidFill>
                <a:latin typeface="+mn-lt"/>
              </a:defRPr>
            </a:lvl4pPr>
            <a:lvl5pPr marL="2057400" indent="-228600">
              <a:buFont typeface="+mj-lt"/>
              <a:buAutoNum type="arabicPeriod"/>
              <a:defRPr sz="800">
                <a:solidFill>
                  <a:schemeClr val="accent3">
                    <a:lumMod val="50000"/>
                  </a:schemeClr>
                </a:solidFill>
                <a:latin typeface="+mn-lt"/>
              </a:defRPr>
            </a:lvl5pPr>
          </a:lstStyle>
          <a:p>
            <a:pPr lvl="0"/>
            <a:r>
              <a:rPr lang="en-US"/>
              <a:t>Click to edit Master text styles</a:t>
            </a:r>
          </a:p>
        </p:txBody>
      </p:sp>
      <p:sp>
        <p:nvSpPr>
          <p:cNvPr id="20" name="Title 1">
            <a:extLst>
              <a:ext uri="{FF2B5EF4-FFF2-40B4-BE49-F238E27FC236}">
                <a16:creationId xmlns:a16="http://schemas.microsoft.com/office/drawing/2014/main" id="{2D36C700-60B2-45D1-869B-3F93B2730487}"/>
              </a:ext>
            </a:extLst>
          </p:cNvPr>
          <p:cNvSpPr>
            <a:spLocks noGrp="1"/>
          </p:cNvSpPr>
          <p:nvPr>
            <p:ph type="ctrTitle"/>
          </p:nvPr>
        </p:nvSpPr>
        <p:spPr>
          <a:xfrm>
            <a:off x="495300" y="227928"/>
            <a:ext cx="9235109" cy="445319"/>
          </a:xfrm>
        </p:spPr>
        <p:txBody>
          <a:bodyPr anchor="t">
            <a:noAutofit/>
          </a:bodyPr>
          <a:lstStyle>
            <a:lvl1pPr algn="l">
              <a:lnSpc>
                <a:spcPct val="100000"/>
              </a:lnSpc>
              <a:defRPr sz="24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21" name="Text Placeholder 3">
            <a:extLst>
              <a:ext uri="{FF2B5EF4-FFF2-40B4-BE49-F238E27FC236}">
                <a16:creationId xmlns:a16="http://schemas.microsoft.com/office/drawing/2014/main" id="{6434807A-D97E-4BAD-BE0D-6A3B82873D11}"/>
              </a:ext>
            </a:extLst>
          </p:cNvPr>
          <p:cNvSpPr>
            <a:spLocks noGrp="1"/>
          </p:cNvSpPr>
          <p:nvPr>
            <p:ph type="body" sz="quarter" idx="16" hasCustomPrompt="1"/>
          </p:nvPr>
        </p:nvSpPr>
        <p:spPr>
          <a:xfrm>
            <a:off x="482789" y="684288"/>
            <a:ext cx="5405438" cy="310132"/>
          </a:xfrm>
        </p:spPr>
        <p:txBody>
          <a:bodyPr/>
          <a:lstStyle>
            <a:lvl1pPr>
              <a:defRPr b="1" i="0" baseline="0">
                <a:solidFill>
                  <a:srgbClr val="C9252C"/>
                </a:solidFill>
                <a:latin typeface="Proxima Nova Semibold" panose="02000506030000020004" pitchFamily="2" charset="0"/>
                <a:cs typeface="Arial" panose="020B0604020202020204" pitchFamily="34" charset="0"/>
              </a:defRPr>
            </a:lvl1pPr>
          </a:lstStyle>
          <a:p>
            <a:pPr lvl="0"/>
            <a:r>
              <a:rPr lang="en-US"/>
              <a:t>Click to edit sub-header</a:t>
            </a:r>
          </a:p>
        </p:txBody>
      </p:sp>
      <p:cxnSp>
        <p:nvCxnSpPr>
          <p:cNvPr id="22" name="Straight Connector 21">
            <a:extLst>
              <a:ext uri="{FF2B5EF4-FFF2-40B4-BE49-F238E27FC236}">
                <a16:creationId xmlns:a16="http://schemas.microsoft.com/office/drawing/2014/main" id="{2F27F3FA-4C3C-4922-B9B9-37E3F1A5BD63}"/>
              </a:ext>
            </a:extLst>
          </p:cNvPr>
          <p:cNvCxnSpPr/>
          <p:nvPr userDrawn="1"/>
        </p:nvCxnSpPr>
        <p:spPr>
          <a:xfrm>
            <a:off x="495300" y="1018600"/>
            <a:ext cx="11696700"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552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General List Slide">
    <p:bg>
      <p:bgPr>
        <a:solidFill>
          <a:schemeClr val="bg1"/>
        </a:solidFill>
        <a:effectLst/>
      </p:bgPr>
    </p:bg>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0BEFA9DE-D7E7-0F46-89A5-D9BDD427DAF0}"/>
              </a:ext>
            </a:extLst>
          </p:cNvPr>
          <p:cNvSpPr>
            <a:spLocks noGrp="1"/>
          </p:cNvSpPr>
          <p:nvPr>
            <p:ph sz="quarter" idx="13" hasCustomPrompt="1"/>
          </p:nvPr>
        </p:nvSpPr>
        <p:spPr>
          <a:xfrm>
            <a:off x="482789" y="1274971"/>
            <a:ext cx="11324164" cy="4899059"/>
          </a:xfrm>
          <a:prstGeom prst="rect">
            <a:avLst/>
          </a:prstGeom>
        </p:spPr>
        <p:txBody>
          <a:bodyPr>
            <a:normAutofit/>
          </a:bodyPr>
          <a:lstStyle>
            <a:lvl1pPr marL="285750" indent="-285750">
              <a:lnSpc>
                <a:spcPct val="100000"/>
              </a:lnSpc>
              <a:spcBef>
                <a:spcPts val="0"/>
              </a:spcBef>
              <a:buClr>
                <a:schemeClr val="accent1"/>
              </a:buClr>
              <a:buFont typeface="Wingdings" pitchFamily="2" charset="2"/>
              <a:buChar char="§"/>
              <a:defRPr sz="1800" b="0" i="0">
                <a:solidFill>
                  <a:schemeClr val="accent6"/>
                </a:solidFill>
                <a:latin typeface="Proxima Nova" panose="02000506030000020004" pitchFamily="2" charset="0"/>
                <a:cs typeface="Arial" panose="020B0604020202020204" pitchFamily="34" charset="0"/>
              </a:defRPr>
            </a:lvl1pPr>
            <a:lvl2pPr marL="742950" indent="-285750">
              <a:buFont typeface="Arial" panose="020B0604020202020204" pitchFamily="34" charset="0"/>
              <a:buChar char="•"/>
              <a:defRPr>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p:txBody>
      </p:sp>
      <p:pic>
        <p:nvPicPr>
          <p:cNvPr id="14" name="Graphic 13">
            <a:extLst>
              <a:ext uri="{FF2B5EF4-FFF2-40B4-BE49-F238E27FC236}">
                <a16:creationId xmlns:a16="http://schemas.microsoft.com/office/drawing/2014/main" id="{6C1EE643-5211-5348-A083-2BD3168C88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27235" y="6398750"/>
            <a:ext cx="186986" cy="251262"/>
          </a:xfrm>
          <a:prstGeom prst="rect">
            <a:avLst/>
          </a:prstGeom>
        </p:spPr>
      </p:pic>
      <p:cxnSp>
        <p:nvCxnSpPr>
          <p:cNvPr id="15" name="Straight Connector 14">
            <a:extLst>
              <a:ext uri="{FF2B5EF4-FFF2-40B4-BE49-F238E27FC236}">
                <a16:creationId xmlns:a16="http://schemas.microsoft.com/office/drawing/2014/main" id="{B1F7914B-694A-8A45-B3FE-4D7989C25512}"/>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3061C5-A89E-C74E-B6CC-7C320A4D6D53}"/>
              </a:ext>
            </a:extLst>
          </p:cNvPr>
          <p:cNvCxnSpPr/>
          <p:nvPr userDrawn="1"/>
        </p:nvCxnSpPr>
        <p:spPr>
          <a:xfrm>
            <a:off x="11481183"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D8F5399C-8770-734F-8F1B-0121FE65B284}"/>
              </a:ext>
            </a:extLst>
          </p:cNvPr>
          <p:cNvSpPr>
            <a:spLocks noGrp="1"/>
          </p:cNvSpPr>
          <p:nvPr>
            <p:ph type="sldNum" sz="quarter" idx="12"/>
          </p:nvPr>
        </p:nvSpPr>
        <p:spPr>
          <a:xfrm>
            <a:off x="11481182" y="6341819"/>
            <a:ext cx="710815" cy="365125"/>
          </a:xfrm>
          <a:prstGeom prst="rect">
            <a:avLst/>
          </a:prstGeom>
        </p:spPr>
        <p:txBody>
          <a:bodyPr anchor="ctr"/>
          <a:lstStyle>
            <a:lvl1pPr algn="ctr">
              <a:defRPr sz="1600">
                <a:solidFill>
                  <a:schemeClr val="accent1"/>
                </a:solidFill>
                <a:latin typeface="Proxima Nova" panose="02000506030000020004" pitchFamily="2" charset="0"/>
              </a:defRPr>
            </a:lvl1pPr>
          </a:lstStyle>
          <a:p>
            <a:fld id="{107AC9AF-4E2A-43A2-AC55-DB9AE9F228CD}" type="slidenum">
              <a:rPr lang="en-US" smtClean="0"/>
              <a:pPr/>
              <a:t>‹#›</a:t>
            </a:fld>
            <a:endParaRPr lang="en-US"/>
          </a:p>
        </p:txBody>
      </p:sp>
      <p:pic>
        <p:nvPicPr>
          <p:cNvPr id="12" name="Picture 11">
            <a:extLst>
              <a:ext uri="{FF2B5EF4-FFF2-40B4-BE49-F238E27FC236}">
                <a16:creationId xmlns:a16="http://schemas.microsoft.com/office/drawing/2014/main" id="{0EB8BE0F-C15C-6145-9D80-93263F69F2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27609" y="564496"/>
            <a:ext cx="1433706" cy="360739"/>
          </a:xfrm>
          <a:prstGeom prst="rect">
            <a:avLst/>
          </a:prstGeom>
        </p:spPr>
      </p:pic>
      <p:sp>
        <p:nvSpPr>
          <p:cNvPr id="13" name="Text Placeholder 2">
            <a:extLst>
              <a:ext uri="{FF2B5EF4-FFF2-40B4-BE49-F238E27FC236}">
                <a16:creationId xmlns:a16="http://schemas.microsoft.com/office/drawing/2014/main" id="{170F13D2-52F4-4CBF-A312-7DBE948DD425}"/>
              </a:ext>
            </a:extLst>
          </p:cNvPr>
          <p:cNvSpPr txBox="1">
            <a:spLocks/>
          </p:cNvSpPr>
          <p:nvPr userDrawn="1"/>
        </p:nvSpPr>
        <p:spPr>
          <a:xfrm>
            <a:off x="471488" y="6216242"/>
            <a:ext cx="11516380" cy="42609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buFont typeface="Arial" panose="020B0604020202020204" pitchFamily="34" charset="0"/>
              <a:buAutoNum type="arabicPeriod"/>
            </a:pPr>
            <a:endParaRPr lang="en-US" sz="800">
              <a:solidFill>
                <a:schemeClr val="accent2">
                  <a:lumMod val="50000"/>
                </a:schemeClr>
              </a:solidFill>
              <a:latin typeface="+mn-lt"/>
            </a:endParaRPr>
          </a:p>
        </p:txBody>
      </p:sp>
      <p:sp>
        <p:nvSpPr>
          <p:cNvPr id="18" name="Text Placeholder 2">
            <a:extLst>
              <a:ext uri="{FF2B5EF4-FFF2-40B4-BE49-F238E27FC236}">
                <a16:creationId xmlns:a16="http://schemas.microsoft.com/office/drawing/2014/main" id="{CDE8CA0E-2408-4C7F-B176-6453E8FA2B4D}"/>
              </a:ext>
            </a:extLst>
          </p:cNvPr>
          <p:cNvSpPr>
            <a:spLocks noGrp="1"/>
          </p:cNvSpPr>
          <p:nvPr>
            <p:ph type="body" sz="quarter" idx="15"/>
          </p:nvPr>
        </p:nvSpPr>
        <p:spPr>
          <a:xfrm>
            <a:off x="495300" y="6514673"/>
            <a:ext cx="11310938" cy="354012"/>
          </a:xfrm>
        </p:spPr>
        <p:txBody>
          <a:bodyPr>
            <a:noAutofit/>
          </a:bodyPr>
          <a:lstStyle>
            <a:lvl1pPr marL="228600" indent="-228600">
              <a:buFont typeface="+mj-lt"/>
              <a:buAutoNum type="arabicPeriod"/>
              <a:defRPr sz="800">
                <a:solidFill>
                  <a:schemeClr val="accent3">
                    <a:lumMod val="50000"/>
                  </a:schemeClr>
                </a:solidFill>
                <a:latin typeface="+mn-lt"/>
              </a:defRPr>
            </a:lvl1pPr>
            <a:lvl2pPr marL="685800" indent="-228600">
              <a:buFont typeface="+mj-lt"/>
              <a:buAutoNum type="arabicPeriod"/>
              <a:defRPr sz="800">
                <a:solidFill>
                  <a:schemeClr val="accent3">
                    <a:lumMod val="50000"/>
                  </a:schemeClr>
                </a:solidFill>
                <a:latin typeface="+mn-lt"/>
              </a:defRPr>
            </a:lvl2pPr>
            <a:lvl3pPr marL="1143000" indent="-228600">
              <a:buFont typeface="+mj-lt"/>
              <a:buAutoNum type="arabicPeriod"/>
              <a:defRPr sz="800">
                <a:solidFill>
                  <a:schemeClr val="accent3">
                    <a:lumMod val="50000"/>
                  </a:schemeClr>
                </a:solidFill>
                <a:latin typeface="+mn-lt"/>
              </a:defRPr>
            </a:lvl3pPr>
            <a:lvl4pPr marL="1600200" indent="-228600">
              <a:buFont typeface="+mj-lt"/>
              <a:buAutoNum type="arabicPeriod"/>
              <a:defRPr sz="800">
                <a:solidFill>
                  <a:schemeClr val="accent3">
                    <a:lumMod val="50000"/>
                  </a:schemeClr>
                </a:solidFill>
                <a:latin typeface="+mn-lt"/>
              </a:defRPr>
            </a:lvl4pPr>
            <a:lvl5pPr marL="2057400" indent="-228600">
              <a:buFont typeface="+mj-lt"/>
              <a:buAutoNum type="arabicPeriod"/>
              <a:defRPr sz="800">
                <a:solidFill>
                  <a:schemeClr val="accent3">
                    <a:lumMod val="50000"/>
                  </a:schemeClr>
                </a:solidFill>
                <a:latin typeface="+mn-lt"/>
              </a:defRPr>
            </a:lvl5pPr>
          </a:lstStyle>
          <a:p>
            <a:pPr lvl="0"/>
            <a:r>
              <a:rPr lang="en-US"/>
              <a:t>Click to edit Master text styles</a:t>
            </a:r>
          </a:p>
        </p:txBody>
      </p:sp>
      <p:sp>
        <p:nvSpPr>
          <p:cNvPr id="20" name="Title 1">
            <a:extLst>
              <a:ext uri="{FF2B5EF4-FFF2-40B4-BE49-F238E27FC236}">
                <a16:creationId xmlns:a16="http://schemas.microsoft.com/office/drawing/2014/main" id="{9AF74318-0D90-48ED-B0C6-06C57542CA14}"/>
              </a:ext>
            </a:extLst>
          </p:cNvPr>
          <p:cNvSpPr>
            <a:spLocks noGrp="1"/>
          </p:cNvSpPr>
          <p:nvPr>
            <p:ph type="ctrTitle"/>
          </p:nvPr>
        </p:nvSpPr>
        <p:spPr>
          <a:xfrm>
            <a:off x="495300" y="227928"/>
            <a:ext cx="9235109" cy="445319"/>
          </a:xfrm>
        </p:spPr>
        <p:txBody>
          <a:bodyPr anchor="t">
            <a:noAutofit/>
          </a:bodyPr>
          <a:lstStyle>
            <a:lvl1pPr algn="l">
              <a:lnSpc>
                <a:spcPct val="100000"/>
              </a:lnSpc>
              <a:defRPr sz="24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21" name="Text Placeholder 3">
            <a:extLst>
              <a:ext uri="{FF2B5EF4-FFF2-40B4-BE49-F238E27FC236}">
                <a16:creationId xmlns:a16="http://schemas.microsoft.com/office/drawing/2014/main" id="{2CAEE76D-3B09-4ACA-A280-DCCABB3AA474}"/>
              </a:ext>
            </a:extLst>
          </p:cNvPr>
          <p:cNvSpPr>
            <a:spLocks noGrp="1"/>
          </p:cNvSpPr>
          <p:nvPr>
            <p:ph type="body" sz="quarter" idx="16" hasCustomPrompt="1"/>
          </p:nvPr>
        </p:nvSpPr>
        <p:spPr>
          <a:xfrm>
            <a:off x="482789" y="684288"/>
            <a:ext cx="5405438" cy="310132"/>
          </a:xfrm>
        </p:spPr>
        <p:txBody>
          <a:bodyPr/>
          <a:lstStyle>
            <a:lvl1pPr>
              <a:defRPr b="1" i="0" baseline="0">
                <a:solidFill>
                  <a:srgbClr val="C9252C"/>
                </a:solidFill>
                <a:latin typeface="Proxima Nova Semibold" panose="02000506030000020004" pitchFamily="2" charset="0"/>
                <a:cs typeface="Arial" panose="020B0604020202020204" pitchFamily="34" charset="0"/>
              </a:defRPr>
            </a:lvl1pPr>
          </a:lstStyle>
          <a:p>
            <a:pPr lvl="0"/>
            <a:r>
              <a:rPr lang="en-US"/>
              <a:t>Click to edit sub-header</a:t>
            </a:r>
          </a:p>
        </p:txBody>
      </p:sp>
      <p:cxnSp>
        <p:nvCxnSpPr>
          <p:cNvPr id="22" name="Straight Connector 21">
            <a:extLst>
              <a:ext uri="{FF2B5EF4-FFF2-40B4-BE49-F238E27FC236}">
                <a16:creationId xmlns:a16="http://schemas.microsoft.com/office/drawing/2014/main" id="{3D3BD759-07B6-48C8-9D15-047437EFDF30}"/>
              </a:ext>
            </a:extLst>
          </p:cNvPr>
          <p:cNvCxnSpPr/>
          <p:nvPr userDrawn="1"/>
        </p:nvCxnSpPr>
        <p:spPr>
          <a:xfrm>
            <a:off x="495300" y="1018600"/>
            <a:ext cx="11696700"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42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eneral 2 Column List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058390-8299-1742-8AE6-F0808C1995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609" y="564496"/>
            <a:ext cx="1433706" cy="360739"/>
          </a:xfrm>
          <a:prstGeom prst="rect">
            <a:avLst/>
          </a:prstGeom>
        </p:spPr>
      </p:pic>
      <p:sp>
        <p:nvSpPr>
          <p:cNvPr id="5" name="Content Placeholder 4">
            <a:extLst>
              <a:ext uri="{FF2B5EF4-FFF2-40B4-BE49-F238E27FC236}">
                <a16:creationId xmlns:a16="http://schemas.microsoft.com/office/drawing/2014/main" id="{136E4625-60AA-409D-B79C-CF0FFBE0B135}"/>
              </a:ext>
            </a:extLst>
          </p:cNvPr>
          <p:cNvSpPr>
            <a:spLocks noGrp="1"/>
          </p:cNvSpPr>
          <p:nvPr>
            <p:ph sz="quarter" idx="13" hasCustomPrompt="1"/>
          </p:nvPr>
        </p:nvSpPr>
        <p:spPr>
          <a:xfrm>
            <a:off x="495300" y="1282074"/>
            <a:ext cx="5600699" cy="4854631"/>
          </a:xfrm>
          <a:prstGeom prst="rect">
            <a:avLst/>
          </a:prstGeom>
        </p:spPr>
        <p:txBody>
          <a:bodyPr>
            <a:normAutofit/>
          </a:bodyPr>
          <a:lstStyle>
            <a:lvl1pPr marL="285750" indent="-285750">
              <a:lnSpc>
                <a:spcPct val="100000"/>
              </a:lnSpc>
              <a:spcBef>
                <a:spcPts val="0"/>
              </a:spcBef>
              <a:buClr>
                <a:schemeClr val="accent1"/>
              </a:buClr>
              <a:buFont typeface="Wingdings" pitchFamily="2" charset="2"/>
              <a:buChar char="§"/>
              <a:defRPr sz="1800" b="0" i="0">
                <a:solidFill>
                  <a:schemeClr val="accent6"/>
                </a:solidFill>
                <a:latin typeface="Proxima Nova" panose="02000506030000020004" pitchFamily="2" charset="0"/>
                <a:cs typeface="Arial" panose="020B0604020202020204" pitchFamily="34" charset="0"/>
              </a:defRPr>
            </a:lvl1pPr>
            <a:lvl2pPr marL="742950" indent="-285750">
              <a:buFont typeface="Arial" panose="020B0604020202020204" pitchFamily="34" charset="0"/>
              <a:buChar char="•"/>
              <a:defRPr>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p:txBody>
      </p:sp>
      <p:sp>
        <p:nvSpPr>
          <p:cNvPr id="8" name="Content Placeholder 4">
            <a:extLst>
              <a:ext uri="{FF2B5EF4-FFF2-40B4-BE49-F238E27FC236}">
                <a16:creationId xmlns:a16="http://schemas.microsoft.com/office/drawing/2014/main" id="{34FD5597-37C3-0143-AAC4-FDD737DD740B}"/>
              </a:ext>
            </a:extLst>
          </p:cNvPr>
          <p:cNvSpPr>
            <a:spLocks noGrp="1"/>
          </p:cNvSpPr>
          <p:nvPr>
            <p:ph sz="quarter" idx="14" hasCustomPrompt="1"/>
          </p:nvPr>
        </p:nvSpPr>
        <p:spPr>
          <a:xfrm>
            <a:off x="6242760" y="1282074"/>
            <a:ext cx="5790978" cy="4854631"/>
          </a:xfrm>
          <a:prstGeom prst="rect">
            <a:avLst/>
          </a:prstGeom>
        </p:spPr>
        <p:txBody>
          <a:bodyPr>
            <a:normAutofit/>
          </a:bodyPr>
          <a:lstStyle>
            <a:lvl1pPr marL="285750" indent="-285750">
              <a:lnSpc>
                <a:spcPct val="100000"/>
              </a:lnSpc>
              <a:spcBef>
                <a:spcPts val="0"/>
              </a:spcBef>
              <a:buClr>
                <a:schemeClr val="accent1"/>
              </a:buClr>
              <a:buFont typeface="Wingdings" pitchFamily="2" charset="2"/>
              <a:buChar char="§"/>
              <a:defRPr sz="1800" b="0" i="0">
                <a:solidFill>
                  <a:schemeClr val="accent6"/>
                </a:solidFill>
                <a:latin typeface="Proxima Nova" panose="02000506030000020004" pitchFamily="2" charset="0"/>
                <a:cs typeface="Arial" panose="020B0604020202020204" pitchFamily="34" charset="0"/>
              </a:defRPr>
            </a:lvl1pPr>
            <a:lvl2pPr marL="742950" indent="-285750">
              <a:buFont typeface="Arial" panose="020B0604020202020204" pitchFamily="34" charset="0"/>
              <a:buChar char="•"/>
              <a:defRPr>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a:latin typeface="Arial" panose="020B0604020202020204" pitchFamily="34" charset="0"/>
                <a:cs typeface="Arial" panose="020B0604020202020204" pitchFamily="34" charset="0"/>
              </a:defRPr>
            </a:lvl3pPr>
            <a:lvl4pPr marL="1657350" indent="-285750">
              <a:buFont typeface="Arial" panose="020B0604020202020204" pitchFamily="34" charset="0"/>
              <a:buChar char="•"/>
              <a:defRPr>
                <a:latin typeface="Arial" panose="020B0604020202020204" pitchFamily="34" charset="0"/>
                <a:cs typeface="Arial" panose="020B0604020202020204" pitchFamily="34" charset="0"/>
              </a:defRPr>
            </a:lvl4pPr>
            <a:lvl5pPr marL="2114550" indent="-2857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p:txBody>
      </p:sp>
      <p:pic>
        <p:nvPicPr>
          <p:cNvPr id="11" name="Graphic 10">
            <a:extLst>
              <a:ext uri="{FF2B5EF4-FFF2-40B4-BE49-F238E27FC236}">
                <a16:creationId xmlns:a16="http://schemas.microsoft.com/office/drawing/2014/main" id="{D1B27FEB-1E05-BD4D-9904-FF6D1047A54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127235" y="6398750"/>
            <a:ext cx="186986" cy="251262"/>
          </a:xfrm>
          <a:prstGeom prst="rect">
            <a:avLst/>
          </a:prstGeom>
        </p:spPr>
      </p:pic>
      <p:cxnSp>
        <p:nvCxnSpPr>
          <p:cNvPr id="14" name="Straight Connector 13">
            <a:extLst>
              <a:ext uri="{FF2B5EF4-FFF2-40B4-BE49-F238E27FC236}">
                <a16:creationId xmlns:a16="http://schemas.microsoft.com/office/drawing/2014/main" id="{7B9B6FFF-7639-8547-8BD3-6C5902002545}"/>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F96A25-1307-AD4A-9FB2-977EF97A291A}"/>
              </a:ext>
            </a:extLst>
          </p:cNvPr>
          <p:cNvCxnSpPr/>
          <p:nvPr userDrawn="1"/>
        </p:nvCxnSpPr>
        <p:spPr>
          <a:xfrm>
            <a:off x="11481183"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6B709617-EE0A-DE44-AF8A-5E48C177FE93}"/>
              </a:ext>
            </a:extLst>
          </p:cNvPr>
          <p:cNvSpPr>
            <a:spLocks noGrp="1"/>
          </p:cNvSpPr>
          <p:nvPr>
            <p:ph type="sldNum" sz="quarter" idx="12"/>
          </p:nvPr>
        </p:nvSpPr>
        <p:spPr>
          <a:xfrm>
            <a:off x="11481182" y="6341819"/>
            <a:ext cx="710815" cy="365125"/>
          </a:xfrm>
          <a:prstGeom prst="rect">
            <a:avLst/>
          </a:prstGeom>
        </p:spPr>
        <p:txBody>
          <a:bodyPr anchor="ctr"/>
          <a:lstStyle>
            <a:lvl1pPr algn="ctr">
              <a:defRPr sz="1600">
                <a:solidFill>
                  <a:schemeClr val="accent1"/>
                </a:solidFill>
              </a:defRPr>
            </a:lvl1pPr>
          </a:lstStyle>
          <a:p>
            <a:fld id="{107AC9AF-4E2A-43A2-AC55-DB9AE9F228CD}" type="slidenum">
              <a:rPr lang="en-US" smtClean="0"/>
              <a:pPr/>
              <a:t>‹#›</a:t>
            </a:fld>
            <a:endParaRPr lang="en-US"/>
          </a:p>
        </p:txBody>
      </p:sp>
      <p:sp>
        <p:nvSpPr>
          <p:cNvPr id="12" name="Text Placeholder 2">
            <a:extLst>
              <a:ext uri="{FF2B5EF4-FFF2-40B4-BE49-F238E27FC236}">
                <a16:creationId xmlns:a16="http://schemas.microsoft.com/office/drawing/2014/main" id="{5A47A8BA-37E1-4858-90EA-4137888FF8F4}"/>
              </a:ext>
            </a:extLst>
          </p:cNvPr>
          <p:cNvSpPr>
            <a:spLocks noGrp="1"/>
          </p:cNvSpPr>
          <p:nvPr>
            <p:ph type="body" sz="quarter" idx="15"/>
          </p:nvPr>
        </p:nvSpPr>
        <p:spPr>
          <a:xfrm>
            <a:off x="495300" y="6540308"/>
            <a:ext cx="11310938" cy="354012"/>
          </a:xfrm>
        </p:spPr>
        <p:txBody>
          <a:bodyPr>
            <a:noAutofit/>
          </a:bodyPr>
          <a:lstStyle>
            <a:lvl1pPr marL="228600" indent="-228600">
              <a:buFont typeface="+mj-lt"/>
              <a:buAutoNum type="arabicPeriod"/>
              <a:defRPr sz="800">
                <a:solidFill>
                  <a:schemeClr val="accent3">
                    <a:lumMod val="50000"/>
                  </a:schemeClr>
                </a:solidFill>
                <a:latin typeface="+mn-lt"/>
              </a:defRPr>
            </a:lvl1pPr>
            <a:lvl2pPr marL="685800" indent="-228600">
              <a:buFont typeface="+mj-lt"/>
              <a:buAutoNum type="arabicPeriod"/>
              <a:defRPr sz="800">
                <a:solidFill>
                  <a:schemeClr val="accent3">
                    <a:lumMod val="50000"/>
                  </a:schemeClr>
                </a:solidFill>
                <a:latin typeface="+mn-lt"/>
              </a:defRPr>
            </a:lvl2pPr>
            <a:lvl3pPr marL="1143000" indent="-228600">
              <a:buFont typeface="+mj-lt"/>
              <a:buAutoNum type="arabicPeriod"/>
              <a:defRPr sz="800">
                <a:solidFill>
                  <a:schemeClr val="accent3">
                    <a:lumMod val="50000"/>
                  </a:schemeClr>
                </a:solidFill>
                <a:latin typeface="+mn-lt"/>
              </a:defRPr>
            </a:lvl3pPr>
            <a:lvl4pPr marL="1600200" indent="-228600">
              <a:buFont typeface="+mj-lt"/>
              <a:buAutoNum type="arabicPeriod"/>
              <a:defRPr sz="800">
                <a:solidFill>
                  <a:schemeClr val="accent3">
                    <a:lumMod val="50000"/>
                  </a:schemeClr>
                </a:solidFill>
                <a:latin typeface="+mn-lt"/>
              </a:defRPr>
            </a:lvl4pPr>
            <a:lvl5pPr marL="2057400" indent="-228600">
              <a:buFont typeface="+mj-lt"/>
              <a:buAutoNum type="arabicPeriod"/>
              <a:defRPr sz="800">
                <a:solidFill>
                  <a:schemeClr val="accent3">
                    <a:lumMod val="50000"/>
                  </a:schemeClr>
                </a:solidFill>
                <a:latin typeface="+mn-lt"/>
              </a:defRPr>
            </a:lvl5pPr>
          </a:lstStyle>
          <a:p>
            <a:pPr lvl="0"/>
            <a:r>
              <a:rPr lang="en-US"/>
              <a:t>Click to edit Master text styles</a:t>
            </a:r>
          </a:p>
        </p:txBody>
      </p:sp>
      <p:sp>
        <p:nvSpPr>
          <p:cNvPr id="20" name="Title 1">
            <a:extLst>
              <a:ext uri="{FF2B5EF4-FFF2-40B4-BE49-F238E27FC236}">
                <a16:creationId xmlns:a16="http://schemas.microsoft.com/office/drawing/2014/main" id="{9EDF3ABC-F39F-43D4-AEF7-1964310A410F}"/>
              </a:ext>
            </a:extLst>
          </p:cNvPr>
          <p:cNvSpPr>
            <a:spLocks noGrp="1"/>
          </p:cNvSpPr>
          <p:nvPr>
            <p:ph type="ctrTitle"/>
          </p:nvPr>
        </p:nvSpPr>
        <p:spPr>
          <a:xfrm>
            <a:off x="495300" y="227928"/>
            <a:ext cx="9235109" cy="445319"/>
          </a:xfrm>
        </p:spPr>
        <p:txBody>
          <a:bodyPr anchor="t">
            <a:noAutofit/>
          </a:bodyPr>
          <a:lstStyle>
            <a:lvl1pPr algn="l">
              <a:lnSpc>
                <a:spcPct val="100000"/>
              </a:lnSpc>
              <a:defRPr sz="2400" b="1" i="0">
                <a:latin typeface="Proxima Nova Black" panose="02000506030000020004" pitchFamily="2" charset="0"/>
                <a:cs typeface="Arial Black" panose="020B0604020202020204" pitchFamily="34" charset="0"/>
              </a:defRPr>
            </a:lvl1pPr>
          </a:lstStyle>
          <a:p>
            <a:r>
              <a:rPr lang="en-US"/>
              <a:t>Click to edit Master title style</a:t>
            </a:r>
          </a:p>
        </p:txBody>
      </p:sp>
      <p:sp>
        <p:nvSpPr>
          <p:cNvPr id="21" name="Text Placeholder 3">
            <a:extLst>
              <a:ext uri="{FF2B5EF4-FFF2-40B4-BE49-F238E27FC236}">
                <a16:creationId xmlns:a16="http://schemas.microsoft.com/office/drawing/2014/main" id="{15238711-3DD4-466C-AD0A-E31E877729FE}"/>
              </a:ext>
            </a:extLst>
          </p:cNvPr>
          <p:cNvSpPr>
            <a:spLocks noGrp="1"/>
          </p:cNvSpPr>
          <p:nvPr>
            <p:ph type="body" sz="quarter" idx="16" hasCustomPrompt="1"/>
          </p:nvPr>
        </p:nvSpPr>
        <p:spPr>
          <a:xfrm>
            <a:off x="482789" y="684288"/>
            <a:ext cx="5405438" cy="310132"/>
          </a:xfrm>
        </p:spPr>
        <p:txBody>
          <a:bodyPr/>
          <a:lstStyle>
            <a:lvl1pPr>
              <a:defRPr b="1" i="0" baseline="0">
                <a:solidFill>
                  <a:srgbClr val="C9252C"/>
                </a:solidFill>
                <a:latin typeface="Proxima Nova Semibold" panose="02000506030000020004" pitchFamily="2" charset="0"/>
                <a:cs typeface="Arial" panose="020B0604020202020204" pitchFamily="34" charset="0"/>
              </a:defRPr>
            </a:lvl1pPr>
          </a:lstStyle>
          <a:p>
            <a:pPr lvl="0"/>
            <a:r>
              <a:rPr lang="en-US"/>
              <a:t>Click to edit sub-header</a:t>
            </a:r>
          </a:p>
        </p:txBody>
      </p:sp>
      <p:cxnSp>
        <p:nvCxnSpPr>
          <p:cNvPr id="22" name="Straight Connector 21">
            <a:extLst>
              <a:ext uri="{FF2B5EF4-FFF2-40B4-BE49-F238E27FC236}">
                <a16:creationId xmlns:a16="http://schemas.microsoft.com/office/drawing/2014/main" id="{C45F56CD-1273-40A6-81EF-5A2F851FC8BF}"/>
              </a:ext>
            </a:extLst>
          </p:cNvPr>
          <p:cNvCxnSpPr/>
          <p:nvPr userDrawn="1"/>
        </p:nvCxnSpPr>
        <p:spPr>
          <a:xfrm>
            <a:off x="495300" y="1018600"/>
            <a:ext cx="11696700"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337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CB2455F-2E45-5643-BF8B-05A187557CC3}"/>
              </a:ext>
            </a:extLst>
          </p:cNvPr>
          <p:cNvSpPr>
            <a:spLocks noGrp="1"/>
          </p:cNvSpPr>
          <p:nvPr>
            <p:ph type="sldNum" sz="quarter" idx="12"/>
          </p:nvPr>
        </p:nvSpPr>
        <p:spPr>
          <a:xfrm>
            <a:off x="11481182" y="6341819"/>
            <a:ext cx="703730" cy="365125"/>
          </a:xfrm>
          <a:prstGeom prst="rect">
            <a:avLst/>
          </a:prstGeom>
        </p:spPr>
        <p:txBody>
          <a:bodyPr anchor="ctr"/>
          <a:lstStyle>
            <a:lvl1pPr algn="ctr">
              <a:defRPr sz="1600">
                <a:solidFill>
                  <a:schemeClr val="accent1"/>
                </a:solidFill>
              </a:defRPr>
            </a:lvl1pPr>
          </a:lstStyle>
          <a:p>
            <a:fld id="{107AC9AF-4E2A-43A2-AC55-DB9AE9F228CD}" type="slidenum">
              <a:rPr lang="en-US" smtClean="0"/>
              <a:pPr/>
              <a:t>‹#›</a:t>
            </a:fld>
            <a:endParaRPr lang="en-US"/>
          </a:p>
        </p:txBody>
      </p:sp>
      <p:pic>
        <p:nvPicPr>
          <p:cNvPr id="4" name="Graphic 3">
            <a:extLst>
              <a:ext uri="{FF2B5EF4-FFF2-40B4-BE49-F238E27FC236}">
                <a16:creationId xmlns:a16="http://schemas.microsoft.com/office/drawing/2014/main" id="{3242A7F4-0014-2244-980E-FB354D35678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27235" y="6398750"/>
            <a:ext cx="186986" cy="251262"/>
          </a:xfrm>
          <a:prstGeom prst="rect">
            <a:avLst/>
          </a:prstGeom>
        </p:spPr>
      </p:pic>
      <p:cxnSp>
        <p:nvCxnSpPr>
          <p:cNvPr id="5" name="Straight Connector 4">
            <a:extLst>
              <a:ext uri="{FF2B5EF4-FFF2-40B4-BE49-F238E27FC236}">
                <a16:creationId xmlns:a16="http://schemas.microsoft.com/office/drawing/2014/main" id="{A3447BBC-1B6B-AC4A-95AA-789F2EBAEE0F}"/>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1CE967A-CF9B-994C-BA0E-743108009B86}"/>
              </a:ext>
            </a:extLst>
          </p:cNvPr>
          <p:cNvCxnSpPr/>
          <p:nvPr userDrawn="1"/>
        </p:nvCxnSpPr>
        <p:spPr>
          <a:xfrm>
            <a:off x="11481183" y="6341819"/>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AE266835-0888-4CA0-B20A-E890A9E80BB1}"/>
              </a:ext>
            </a:extLst>
          </p:cNvPr>
          <p:cNvSpPr>
            <a:spLocks noGrp="1"/>
          </p:cNvSpPr>
          <p:nvPr>
            <p:ph type="body" sz="quarter" idx="14"/>
          </p:nvPr>
        </p:nvSpPr>
        <p:spPr>
          <a:xfrm>
            <a:off x="495300" y="6275388"/>
            <a:ext cx="11310938" cy="354012"/>
          </a:xfrm>
        </p:spPr>
        <p:txBody>
          <a:bodyPr>
            <a:noAutofit/>
          </a:bodyPr>
          <a:lstStyle>
            <a:lvl1pPr marL="228600" indent="-228600">
              <a:buFont typeface="+mj-lt"/>
              <a:buAutoNum type="arabicPeriod"/>
              <a:defRPr sz="800">
                <a:solidFill>
                  <a:schemeClr val="accent3">
                    <a:lumMod val="50000"/>
                  </a:schemeClr>
                </a:solidFill>
                <a:latin typeface="+mn-lt"/>
              </a:defRPr>
            </a:lvl1pPr>
            <a:lvl2pPr marL="685800" indent="-228600">
              <a:buFont typeface="+mj-lt"/>
              <a:buAutoNum type="arabicPeriod"/>
              <a:defRPr sz="800">
                <a:solidFill>
                  <a:schemeClr val="accent3">
                    <a:lumMod val="50000"/>
                  </a:schemeClr>
                </a:solidFill>
                <a:latin typeface="+mn-lt"/>
              </a:defRPr>
            </a:lvl2pPr>
            <a:lvl3pPr marL="1143000" indent="-228600">
              <a:buFont typeface="+mj-lt"/>
              <a:buAutoNum type="arabicPeriod"/>
              <a:defRPr sz="800">
                <a:solidFill>
                  <a:schemeClr val="accent3">
                    <a:lumMod val="50000"/>
                  </a:schemeClr>
                </a:solidFill>
                <a:latin typeface="+mn-lt"/>
              </a:defRPr>
            </a:lvl3pPr>
            <a:lvl4pPr marL="1600200" indent="-228600">
              <a:buFont typeface="+mj-lt"/>
              <a:buAutoNum type="arabicPeriod"/>
              <a:defRPr sz="800">
                <a:solidFill>
                  <a:schemeClr val="accent3">
                    <a:lumMod val="50000"/>
                  </a:schemeClr>
                </a:solidFill>
                <a:latin typeface="+mn-lt"/>
              </a:defRPr>
            </a:lvl4pPr>
            <a:lvl5pPr marL="2057400" indent="-228600">
              <a:buFont typeface="+mj-lt"/>
              <a:buAutoNum type="arabicPeriod"/>
              <a:defRPr sz="800">
                <a:solidFill>
                  <a:schemeClr val="accent3">
                    <a:lumMod val="50000"/>
                  </a:schemeClr>
                </a:solidFill>
                <a:latin typeface="+mn-lt"/>
              </a:defRPr>
            </a:lvl5pPr>
          </a:lstStyle>
          <a:p>
            <a:pPr lvl="0"/>
            <a:r>
              <a:rPr lang="en-US"/>
              <a:t>Click to edit Master text styles</a:t>
            </a:r>
          </a:p>
        </p:txBody>
      </p:sp>
    </p:spTree>
    <p:extLst>
      <p:ext uri="{BB962C8B-B14F-4D97-AF65-F5344CB8AC3E}">
        <p14:creationId xmlns:p14="http://schemas.microsoft.com/office/powerpoint/2010/main" val="8701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5" name="Picture 1">
            <a:extLst>
              <a:ext uri="{FF2B5EF4-FFF2-40B4-BE49-F238E27FC236}">
                <a16:creationId xmlns:a16="http://schemas.microsoft.com/office/drawing/2014/main" id="{58E7C0A4-A442-4273-BC53-57D985DD52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59172"/>
          <a:stretch>
            <a:fillRect/>
          </a:stretch>
        </p:blipFill>
        <p:spPr bwMode="auto">
          <a:xfrm>
            <a:off x="0" y="0"/>
            <a:ext cx="12192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603789F4-2E58-4302-BE51-4C5A66D22172}"/>
              </a:ext>
            </a:extLst>
          </p:cNvPr>
          <p:cNvCxnSpPr/>
          <p:nvPr userDrawn="1"/>
        </p:nvCxnSpPr>
        <p:spPr>
          <a:xfrm>
            <a:off x="5524500" y="1600200"/>
            <a:ext cx="1143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FC12360-F9D9-4572-BBF9-8D8128D59B1F}"/>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7" name="TextBox 9">
            <a:extLst>
              <a:ext uri="{FF2B5EF4-FFF2-40B4-BE49-F238E27FC236}">
                <a16:creationId xmlns:a16="http://schemas.microsoft.com/office/drawing/2014/main" id="{F82B3E01-A6C2-435B-A098-8147C29CE657}"/>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4943F091-723F-4C74-BC75-EDF428A8EC80}"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40" name="Picture 13">
            <a:extLst>
              <a:ext uri="{FF2B5EF4-FFF2-40B4-BE49-F238E27FC236}">
                <a16:creationId xmlns:a16="http://schemas.microsoft.com/office/drawing/2014/main" id="{8D1E8A44-5318-4CB9-B266-66CE062CAA03}"/>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16">
            <a:extLst>
              <a:ext uri="{FF2B5EF4-FFF2-40B4-BE49-F238E27FC236}">
                <a16:creationId xmlns:a16="http://schemas.microsoft.com/office/drawing/2014/main" id="{495BCB4A-E74A-4F8B-AA87-CC6212BA0163}"/>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5" name="Text Placeholder 4">
            <a:extLst>
              <a:ext uri="{FF2B5EF4-FFF2-40B4-BE49-F238E27FC236}">
                <a16:creationId xmlns:a16="http://schemas.microsoft.com/office/drawing/2014/main" id="{71A4B959-5B1D-F44D-B659-9FB977CF5CDC}"/>
              </a:ext>
            </a:extLst>
          </p:cNvPr>
          <p:cNvSpPr>
            <a:spLocks noGrp="1"/>
          </p:cNvSpPr>
          <p:nvPr>
            <p:ph type="body" sz="quarter" idx="10"/>
          </p:nvPr>
        </p:nvSpPr>
        <p:spPr>
          <a:xfrm>
            <a:off x="0" y="1981200"/>
            <a:ext cx="12192000" cy="609600"/>
          </a:xfrm>
          <a:prstGeom prst="rect">
            <a:avLst/>
          </a:prstGeom>
        </p:spPr>
        <p:txBody>
          <a:bodyPr/>
          <a:lstStyle>
            <a:lvl1pPr marL="0" indent="0" algn="ctr">
              <a:buNone/>
              <a:defRPr sz="3600" b="1" i="0">
                <a:solidFill>
                  <a:schemeClr val="bg1"/>
                </a:solidFill>
                <a:latin typeface="Merriweather" panose="02000000000000000000" pitchFamily="2" charset="77"/>
                <a:cs typeface="Merriweather" panose="02000000000000000000" pitchFamily="2" charset="77"/>
              </a:defRPr>
            </a:lvl1pPr>
            <a:lvl2pPr marL="457200" indent="0">
              <a:buNone/>
              <a:defRPr b="1" i="0">
                <a:solidFill>
                  <a:schemeClr val="bg1"/>
                </a:solidFill>
                <a:latin typeface="Merriweather" panose="02000000000000000000" pitchFamily="2" charset="77"/>
                <a:cs typeface="Merriweather" panose="02000000000000000000" pitchFamily="2" charset="77"/>
              </a:defRPr>
            </a:lvl2pPr>
            <a:lvl3pPr marL="914400" indent="0">
              <a:buNone/>
              <a:defRPr b="1" i="0">
                <a:solidFill>
                  <a:schemeClr val="bg1"/>
                </a:solidFill>
                <a:latin typeface="Merriweather" panose="02000000000000000000" pitchFamily="2" charset="77"/>
                <a:cs typeface="Merriweather" panose="02000000000000000000" pitchFamily="2" charset="77"/>
              </a:defRPr>
            </a:lvl3pPr>
            <a:lvl4pPr marL="1371600" indent="0">
              <a:buNone/>
              <a:defRPr b="1" i="0">
                <a:solidFill>
                  <a:schemeClr val="bg1"/>
                </a:solidFill>
                <a:latin typeface="Merriweather" panose="02000000000000000000" pitchFamily="2" charset="77"/>
                <a:cs typeface="Merriweather" panose="02000000000000000000" pitchFamily="2" charset="77"/>
              </a:defRPr>
            </a:lvl4pPr>
            <a:lvl5pPr marL="1828800" indent="0">
              <a:buNone/>
              <a:defRPr b="1" i="0">
                <a:solidFill>
                  <a:schemeClr val="bg1"/>
                </a:solidFill>
                <a:latin typeface="Merriweather" panose="02000000000000000000" pitchFamily="2" charset="77"/>
                <a:cs typeface="Merriweather" panose="02000000000000000000" pitchFamily="2" charset="77"/>
              </a:defRPr>
            </a:lvl5pPr>
          </a:lstStyle>
          <a:p>
            <a:pPr lvl="0"/>
            <a:r>
              <a:rPr lang="en-US"/>
              <a:t>Edit Master text styles</a:t>
            </a:r>
          </a:p>
        </p:txBody>
      </p:sp>
      <p:sp>
        <p:nvSpPr>
          <p:cNvPr id="7" name="Text Placeholder 6">
            <a:extLst>
              <a:ext uri="{FF2B5EF4-FFF2-40B4-BE49-F238E27FC236}">
                <a16:creationId xmlns:a16="http://schemas.microsoft.com/office/drawing/2014/main" id="{B5371EEC-3703-EE48-A74E-D25EFE443FDA}"/>
              </a:ext>
            </a:extLst>
          </p:cNvPr>
          <p:cNvSpPr>
            <a:spLocks noGrp="1"/>
          </p:cNvSpPr>
          <p:nvPr>
            <p:ph type="body" sz="quarter" idx="11"/>
          </p:nvPr>
        </p:nvSpPr>
        <p:spPr>
          <a:xfrm>
            <a:off x="0" y="2667000"/>
            <a:ext cx="12192000" cy="304800"/>
          </a:xfrm>
          <a:prstGeom prst="rect">
            <a:avLst/>
          </a:prstGeom>
        </p:spPr>
        <p:txBody>
          <a:bodyPr/>
          <a:lstStyle>
            <a:lvl1pPr marL="0" indent="0" algn="ctr">
              <a:buNone/>
              <a:defRPr sz="1400">
                <a:solidFill>
                  <a:schemeClr val="tx2"/>
                </a:solidFill>
              </a:defRPr>
            </a:lvl1pPr>
          </a:lstStyle>
          <a:p>
            <a:pPr lvl="0"/>
            <a:r>
              <a:rPr lang="en-US"/>
              <a:t>Edit Master text styles</a:t>
            </a:r>
          </a:p>
        </p:txBody>
      </p:sp>
      <p:sp>
        <p:nvSpPr>
          <p:cNvPr id="6" name="Text Placeholder 9">
            <a:extLst>
              <a:ext uri="{FF2B5EF4-FFF2-40B4-BE49-F238E27FC236}">
                <a16:creationId xmlns:a16="http://schemas.microsoft.com/office/drawing/2014/main" id="{DEB11EF2-CC30-1749-BC88-409391473448}"/>
              </a:ext>
            </a:extLst>
          </p:cNvPr>
          <p:cNvSpPr>
            <a:spLocks noGrp="1"/>
          </p:cNvSpPr>
          <p:nvPr>
            <p:ph type="body" sz="quarter" idx="13" hasCustomPrompt="1"/>
          </p:nvPr>
        </p:nvSpPr>
        <p:spPr>
          <a:xfrm>
            <a:off x="1219200" y="3733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1.</a:t>
            </a:r>
          </a:p>
        </p:txBody>
      </p:sp>
      <p:sp>
        <p:nvSpPr>
          <p:cNvPr id="8" name="Text Placeholder 9">
            <a:extLst>
              <a:ext uri="{FF2B5EF4-FFF2-40B4-BE49-F238E27FC236}">
                <a16:creationId xmlns:a16="http://schemas.microsoft.com/office/drawing/2014/main" id="{B420C4A5-95E1-6A43-A191-C4A5076E26E7}"/>
              </a:ext>
            </a:extLst>
          </p:cNvPr>
          <p:cNvSpPr>
            <a:spLocks noGrp="1"/>
          </p:cNvSpPr>
          <p:nvPr>
            <p:ph type="body" sz="quarter" idx="14" hasCustomPrompt="1"/>
          </p:nvPr>
        </p:nvSpPr>
        <p:spPr>
          <a:xfrm>
            <a:off x="1219200" y="43434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2.</a:t>
            </a:r>
          </a:p>
        </p:txBody>
      </p:sp>
      <p:sp>
        <p:nvSpPr>
          <p:cNvPr id="10" name="Text Placeholder 9">
            <a:extLst>
              <a:ext uri="{FF2B5EF4-FFF2-40B4-BE49-F238E27FC236}">
                <a16:creationId xmlns:a16="http://schemas.microsoft.com/office/drawing/2014/main" id="{1A4BCB08-C47F-6B4A-BE3E-DDB80133F956}"/>
              </a:ext>
            </a:extLst>
          </p:cNvPr>
          <p:cNvSpPr>
            <a:spLocks noGrp="1"/>
          </p:cNvSpPr>
          <p:nvPr>
            <p:ph type="body" sz="quarter" idx="15"/>
          </p:nvPr>
        </p:nvSpPr>
        <p:spPr>
          <a:xfrm>
            <a:off x="1219200" y="49530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19" name="Text Placeholder 8">
            <a:extLst>
              <a:ext uri="{FF2B5EF4-FFF2-40B4-BE49-F238E27FC236}">
                <a16:creationId xmlns:a16="http://schemas.microsoft.com/office/drawing/2014/main" id="{7E1F7F7A-0390-C94A-B4C5-E53705181E8C}"/>
              </a:ext>
            </a:extLst>
          </p:cNvPr>
          <p:cNvSpPr>
            <a:spLocks noGrp="1"/>
          </p:cNvSpPr>
          <p:nvPr>
            <p:ph type="body" sz="quarter" idx="12"/>
          </p:nvPr>
        </p:nvSpPr>
        <p:spPr>
          <a:xfrm>
            <a:off x="2196445" y="3832602"/>
            <a:ext cx="4051955"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0" name="Text Placeholder 8">
            <a:extLst>
              <a:ext uri="{FF2B5EF4-FFF2-40B4-BE49-F238E27FC236}">
                <a16:creationId xmlns:a16="http://schemas.microsoft.com/office/drawing/2014/main" id="{A9CE8364-2748-8A42-A17C-F4837D712C14}"/>
              </a:ext>
            </a:extLst>
          </p:cNvPr>
          <p:cNvSpPr>
            <a:spLocks noGrp="1"/>
          </p:cNvSpPr>
          <p:nvPr>
            <p:ph type="body" sz="quarter" idx="19"/>
          </p:nvPr>
        </p:nvSpPr>
        <p:spPr>
          <a:xfrm>
            <a:off x="2196445" y="4470897"/>
            <a:ext cx="4051955"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1" name="Text Placeholder 8">
            <a:extLst>
              <a:ext uri="{FF2B5EF4-FFF2-40B4-BE49-F238E27FC236}">
                <a16:creationId xmlns:a16="http://schemas.microsoft.com/office/drawing/2014/main" id="{46695CA2-638D-D44A-A803-CB95E362F6C2}"/>
              </a:ext>
            </a:extLst>
          </p:cNvPr>
          <p:cNvSpPr>
            <a:spLocks noGrp="1"/>
          </p:cNvSpPr>
          <p:nvPr>
            <p:ph type="body" sz="quarter" idx="20"/>
          </p:nvPr>
        </p:nvSpPr>
        <p:spPr>
          <a:xfrm>
            <a:off x="2196445" y="4989081"/>
            <a:ext cx="4051955"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2" name="Text Placeholder 9">
            <a:extLst>
              <a:ext uri="{FF2B5EF4-FFF2-40B4-BE49-F238E27FC236}">
                <a16:creationId xmlns:a16="http://schemas.microsoft.com/office/drawing/2014/main" id="{440384D6-35B0-D244-9D86-F053100D26EA}"/>
              </a:ext>
            </a:extLst>
          </p:cNvPr>
          <p:cNvSpPr>
            <a:spLocks noGrp="1"/>
          </p:cNvSpPr>
          <p:nvPr>
            <p:ph type="body" sz="quarter" idx="21"/>
          </p:nvPr>
        </p:nvSpPr>
        <p:spPr>
          <a:xfrm>
            <a:off x="6553200" y="3733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23" name="Text Placeholder 9">
            <a:extLst>
              <a:ext uri="{FF2B5EF4-FFF2-40B4-BE49-F238E27FC236}">
                <a16:creationId xmlns:a16="http://schemas.microsoft.com/office/drawing/2014/main" id="{8183DA8B-749B-9546-9F01-199406027929}"/>
              </a:ext>
            </a:extLst>
          </p:cNvPr>
          <p:cNvSpPr>
            <a:spLocks noGrp="1"/>
          </p:cNvSpPr>
          <p:nvPr>
            <p:ph type="body" sz="quarter" idx="22"/>
          </p:nvPr>
        </p:nvSpPr>
        <p:spPr>
          <a:xfrm>
            <a:off x="6553200" y="43434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24" name="Text Placeholder 9">
            <a:extLst>
              <a:ext uri="{FF2B5EF4-FFF2-40B4-BE49-F238E27FC236}">
                <a16:creationId xmlns:a16="http://schemas.microsoft.com/office/drawing/2014/main" id="{32DF75BC-54C5-B14B-8C7A-C4ACD1E9680F}"/>
              </a:ext>
            </a:extLst>
          </p:cNvPr>
          <p:cNvSpPr>
            <a:spLocks noGrp="1"/>
          </p:cNvSpPr>
          <p:nvPr>
            <p:ph type="body" sz="quarter" idx="23"/>
          </p:nvPr>
        </p:nvSpPr>
        <p:spPr>
          <a:xfrm>
            <a:off x="6553200" y="48768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28" name="Text Placeholder 8">
            <a:extLst>
              <a:ext uri="{FF2B5EF4-FFF2-40B4-BE49-F238E27FC236}">
                <a16:creationId xmlns:a16="http://schemas.microsoft.com/office/drawing/2014/main" id="{F7A5DE32-511E-1648-922C-3B109A05AD40}"/>
              </a:ext>
            </a:extLst>
          </p:cNvPr>
          <p:cNvSpPr>
            <a:spLocks noGrp="1"/>
          </p:cNvSpPr>
          <p:nvPr>
            <p:ph type="body" sz="quarter" idx="24"/>
          </p:nvPr>
        </p:nvSpPr>
        <p:spPr>
          <a:xfrm>
            <a:off x="7543800" y="3810000"/>
            <a:ext cx="4038600"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9" name="Text Placeholder 8">
            <a:extLst>
              <a:ext uri="{FF2B5EF4-FFF2-40B4-BE49-F238E27FC236}">
                <a16:creationId xmlns:a16="http://schemas.microsoft.com/office/drawing/2014/main" id="{B51D5761-EA81-4146-9D30-21AE7A29B12E}"/>
              </a:ext>
            </a:extLst>
          </p:cNvPr>
          <p:cNvSpPr>
            <a:spLocks noGrp="1"/>
          </p:cNvSpPr>
          <p:nvPr>
            <p:ph type="body" sz="quarter" idx="25"/>
          </p:nvPr>
        </p:nvSpPr>
        <p:spPr>
          <a:xfrm>
            <a:off x="7543800" y="4448295"/>
            <a:ext cx="4038600"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30" name="Text Placeholder 8">
            <a:extLst>
              <a:ext uri="{FF2B5EF4-FFF2-40B4-BE49-F238E27FC236}">
                <a16:creationId xmlns:a16="http://schemas.microsoft.com/office/drawing/2014/main" id="{4B45320C-661D-1342-87DA-196FEAAD3A40}"/>
              </a:ext>
            </a:extLst>
          </p:cNvPr>
          <p:cNvSpPr>
            <a:spLocks noGrp="1"/>
          </p:cNvSpPr>
          <p:nvPr>
            <p:ph type="body" sz="quarter" idx="26"/>
          </p:nvPr>
        </p:nvSpPr>
        <p:spPr>
          <a:xfrm>
            <a:off x="7543800" y="4966479"/>
            <a:ext cx="4038600"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43" name="Text Placeholder 12">
            <a:extLst>
              <a:ext uri="{FF2B5EF4-FFF2-40B4-BE49-F238E27FC236}">
                <a16:creationId xmlns:a16="http://schemas.microsoft.com/office/drawing/2014/main" id="{6A439FC6-0B81-EF4C-9A85-9DEBEAB6E8BF}"/>
              </a:ext>
            </a:extLst>
          </p:cNvPr>
          <p:cNvSpPr>
            <a:spLocks noGrp="1"/>
          </p:cNvSpPr>
          <p:nvPr>
            <p:ph type="body" sz="quarter" idx="27"/>
          </p:nvPr>
        </p:nvSpPr>
        <p:spPr>
          <a:xfrm>
            <a:off x="407194" y="6449934"/>
            <a:ext cx="2309812"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42" name="Text Placeholder 9">
            <a:extLst>
              <a:ext uri="{FF2B5EF4-FFF2-40B4-BE49-F238E27FC236}">
                <a16:creationId xmlns:a16="http://schemas.microsoft.com/office/drawing/2014/main" id="{8B552614-E87F-B34D-ACDF-2CE389DABF60}"/>
              </a:ext>
            </a:extLst>
          </p:cNvPr>
          <p:cNvSpPr>
            <a:spLocks noGrp="1"/>
          </p:cNvSpPr>
          <p:nvPr>
            <p:ph type="body" sz="quarter" idx="28"/>
          </p:nvPr>
        </p:nvSpPr>
        <p:spPr>
          <a:xfrm>
            <a:off x="1219200" y="55626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44" name="Text Placeholder 8">
            <a:extLst>
              <a:ext uri="{FF2B5EF4-FFF2-40B4-BE49-F238E27FC236}">
                <a16:creationId xmlns:a16="http://schemas.microsoft.com/office/drawing/2014/main" id="{4D7CBB28-B57D-0A41-AA27-B054DAE8DD3A}"/>
              </a:ext>
            </a:extLst>
          </p:cNvPr>
          <p:cNvSpPr>
            <a:spLocks noGrp="1"/>
          </p:cNvSpPr>
          <p:nvPr>
            <p:ph type="body" sz="quarter" idx="29"/>
          </p:nvPr>
        </p:nvSpPr>
        <p:spPr>
          <a:xfrm>
            <a:off x="2196445" y="5598681"/>
            <a:ext cx="4051955"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45" name="Text Placeholder 9">
            <a:extLst>
              <a:ext uri="{FF2B5EF4-FFF2-40B4-BE49-F238E27FC236}">
                <a16:creationId xmlns:a16="http://schemas.microsoft.com/office/drawing/2014/main" id="{94518CD9-DD2A-6645-BF37-4BD87A3C2074}"/>
              </a:ext>
            </a:extLst>
          </p:cNvPr>
          <p:cNvSpPr>
            <a:spLocks noGrp="1"/>
          </p:cNvSpPr>
          <p:nvPr>
            <p:ph type="body" sz="quarter" idx="30"/>
          </p:nvPr>
        </p:nvSpPr>
        <p:spPr>
          <a:xfrm>
            <a:off x="6553200" y="5486400"/>
            <a:ext cx="685800" cy="533400"/>
          </a:xfrm>
          <a:prstGeom prst="rect">
            <a:avLst/>
          </a:prstGeom>
        </p:spPr>
        <p:txBody>
          <a:bodyPr/>
          <a:lstStyle>
            <a:lvl1pPr marL="0" indent="0">
              <a:buNone/>
              <a:defRPr b="1" i="0">
                <a:solidFill>
                  <a:schemeClr val="accent2"/>
                </a:solidFill>
                <a:latin typeface="Merriweather" panose="02000000000000000000" pitchFamily="2" charset="77"/>
                <a:cs typeface="Merriweather" panose="02000000000000000000" pitchFamily="2" charset="77"/>
              </a:defRPr>
            </a:lvl1pPr>
            <a:lvl2pPr marL="457200" indent="0">
              <a:buNone/>
              <a:defRPr b="1" i="0">
                <a:solidFill>
                  <a:schemeClr val="accent2"/>
                </a:solidFill>
                <a:latin typeface="Merriweather" panose="02000000000000000000" pitchFamily="2" charset="77"/>
                <a:cs typeface="Merriweather" panose="02000000000000000000" pitchFamily="2" charset="77"/>
              </a:defRPr>
            </a:lvl2pPr>
            <a:lvl3pPr marL="914400" indent="0">
              <a:buNone/>
              <a:defRPr b="1" i="0">
                <a:solidFill>
                  <a:schemeClr val="accent2"/>
                </a:solidFill>
                <a:latin typeface="Merriweather" panose="02000000000000000000" pitchFamily="2" charset="77"/>
                <a:cs typeface="Merriweather" panose="02000000000000000000" pitchFamily="2" charset="77"/>
              </a:defRPr>
            </a:lvl3pPr>
            <a:lvl4pPr marL="1371600" indent="0">
              <a:buNone/>
              <a:defRPr b="1" i="0">
                <a:solidFill>
                  <a:schemeClr val="accent2"/>
                </a:solidFill>
                <a:latin typeface="Merriweather" panose="02000000000000000000" pitchFamily="2" charset="77"/>
                <a:cs typeface="Merriweather" panose="02000000000000000000" pitchFamily="2" charset="77"/>
              </a:defRPr>
            </a:lvl4pPr>
            <a:lvl5pPr marL="1828800" indent="0">
              <a:buNone/>
              <a:defRPr b="1" i="0">
                <a:solidFill>
                  <a:schemeClr val="accent2"/>
                </a:solidFill>
                <a:latin typeface="Merriweather" panose="02000000000000000000" pitchFamily="2" charset="77"/>
                <a:cs typeface="Merriweather" panose="02000000000000000000" pitchFamily="2" charset="77"/>
              </a:defRPr>
            </a:lvl5pPr>
          </a:lstStyle>
          <a:p>
            <a:pPr lvl="0"/>
            <a:r>
              <a:rPr lang="en-US"/>
              <a:t>Click to edit Master text styles</a:t>
            </a:r>
          </a:p>
        </p:txBody>
      </p:sp>
      <p:sp>
        <p:nvSpPr>
          <p:cNvPr id="46" name="Text Placeholder 8">
            <a:extLst>
              <a:ext uri="{FF2B5EF4-FFF2-40B4-BE49-F238E27FC236}">
                <a16:creationId xmlns:a16="http://schemas.microsoft.com/office/drawing/2014/main" id="{A3F56D3D-4A31-DB41-AA18-3EDA00CA42E3}"/>
              </a:ext>
            </a:extLst>
          </p:cNvPr>
          <p:cNvSpPr>
            <a:spLocks noGrp="1"/>
          </p:cNvSpPr>
          <p:nvPr>
            <p:ph type="body" sz="quarter" idx="31"/>
          </p:nvPr>
        </p:nvSpPr>
        <p:spPr>
          <a:xfrm>
            <a:off x="7543800" y="5576079"/>
            <a:ext cx="4038600" cy="291452"/>
          </a:xfrm>
          <a:prstGeom prst="rect">
            <a:avLst/>
          </a:prstGeom>
        </p:spPr>
        <p:txBody>
          <a:bodyPr/>
          <a:lstStyle>
            <a:lvl1pPr marL="0" indent="0">
              <a:buNone/>
              <a:defRPr sz="12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Tree>
    <p:extLst>
      <p:ext uri="{BB962C8B-B14F-4D97-AF65-F5344CB8AC3E}">
        <p14:creationId xmlns:p14="http://schemas.microsoft.com/office/powerpoint/2010/main" val="1611745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Bleed Slid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2C262A-9C91-9A48-A40C-68709DB330DE}"/>
              </a:ext>
            </a:extLst>
          </p:cNvPr>
          <p:cNvSpPr>
            <a:spLocks noGrp="1"/>
          </p:cNvSpPr>
          <p:nvPr>
            <p:ph type="sldNum" sz="quarter" idx="12"/>
          </p:nvPr>
        </p:nvSpPr>
        <p:spPr>
          <a:xfrm>
            <a:off x="11493710" y="6341819"/>
            <a:ext cx="680568" cy="365125"/>
          </a:xfrm>
          <a:prstGeom prst="rect">
            <a:avLst/>
          </a:prstGeom>
        </p:spPr>
        <p:txBody>
          <a:bodyPr anchor="ctr"/>
          <a:lstStyle>
            <a:lvl1pPr algn="ctr">
              <a:defRPr sz="1600">
                <a:solidFill>
                  <a:schemeClr val="accent2"/>
                </a:solidFill>
              </a:defRPr>
            </a:lvl1pPr>
          </a:lstStyle>
          <a:p>
            <a:fld id="{107AC9AF-4E2A-43A2-AC55-DB9AE9F228CD}" type="slidenum">
              <a:rPr lang="en-US" smtClean="0"/>
              <a:pPr/>
              <a:t>‹#›</a:t>
            </a:fld>
            <a:endParaRPr lang="en-US"/>
          </a:p>
        </p:txBody>
      </p:sp>
      <p:pic>
        <p:nvPicPr>
          <p:cNvPr id="7" name="Graphic 6">
            <a:extLst>
              <a:ext uri="{FF2B5EF4-FFF2-40B4-BE49-F238E27FC236}">
                <a16:creationId xmlns:a16="http://schemas.microsoft.com/office/drawing/2014/main" id="{4EE55F23-F83A-1740-864F-864DA9DAB81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27235" y="6398750"/>
            <a:ext cx="186986" cy="251262"/>
          </a:xfrm>
          <a:prstGeom prst="rect">
            <a:avLst/>
          </a:prstGeom>
        </p:spPr>
      </p:pic>
      <p:cxnSp>
        <p:nvCxnSpPr>
          <p:cNvPr id="9" name="Straight Connector 8">
            <a:extLst>
              <a:ext uri="{FF2B5EF4-FFF2-40B4-BE49-F238E27FC236}">
                <a16:creationId xmlns:a16="http://schemas.microsoft.com/office/drawing/2014/main" id="{4DCABB48-AE45-B648-A45F-657BB2E62071}"/>
              </a:ext>
            </a:extLst>
          </p:cNvPr>
          <p:cNvCxnSpPr/>
          <p:nvPr userDrawn="1"/>
        </p:nvCxnSpPr>
        <p:spPr>
          <a:xfrm>
            <a:off x="-12526" y="6524381"/>
            <a:ext cx="10972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89DC90-F3DF-5849-B9AA-788D495367C9}"/>
              </a:ext>
            </a:extLst>
          </p:cNvPr>
          <p:cNvCxnSpPr/>
          <p:nvPr userDrawn="1"/>
        </p:nvCxnSpPr>
        <p:spPr>
          <a:xfrm>
            <a:off x="11481183" y="6341819"/>
            <a:ext cx="0" cy="3651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8571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1200"/>
            </a:lvl1pPr>
            <a:lvl2pPr>
              <a:defRPr sz="1100"/>
            </a:lvl2pPr>
            <a:lvl3pPr>
              <a:defRPr sz="1050"/>
            </a:lvl3pPr>
            <a:lvl4pPr>
              <a:defRPr sz="10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D5AB26-74C1-204B-8965-1ED804B2F915}" type="slidenum">
              <a:rPr lang="en-US" smtClean="0"/>
              <a:t>‹#›</a:t>
            </a:fld>
            <a:endParaRPr lang="en-US"/>
          </a:p>
        </p:txBody>
      </p:sp>
    </p:spTree>
    <p:extLst>
      <p:ext uri="{BB962C8B-B14F-4D97-AF65-F5344CB8AC3E}">
        <p14:creationId xmlns:p14="http://schemas.microsoft.com/office/powerpoint/2010/main" val="1740688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71B6EA-860B-4282-98AC-AF95E9E728E2}"/>
              </a:ext>
            </a:extLst>
          </p:cNvPr>
          <p:cNvSpPr>
            <a:spLocks noGrp="1"/>
          </p:cNvSpPr>
          <p:nvPr>
            <p:ph type="sldNum" sz="quarter" idx="10"/>
          </p:nvPr>
        </p:nvSpPr>
        <p:spPr/>
        <p:txBody>
          <a:bodyPr/>
          <a:lstStyle/>
          <a:p>
            <a:fld id="{107AC9AF-4E2A-43A2-AC55-DB9AE9F228CD}" type="slidenum">
              <a:rPr lang="en-US" smtClean="0"/>
              <a:pPr/>
              <a:t>‹#›</a:t>
            </a:fld>
            <a:endParaRPr lang="en-US"/>
          </a:p>
        </p:txBody>
      </p:sp>
    </p:spTree>
    <p:extLst>
      <p:ext uri="{BB962C8B-B14F-4D97-AF65-F5344CB8AC3E}">
        <p14:creationId xmlns:p14="http://schemas.microsoft.com/office/powerpoint/2010/main" val="31342179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5EC6DB-A5BC-41BB-8CF8-A0E23398325D}"/>
              </a:ext>
            </a:extLst>
          </p:cNvPr>
          <p:cNvSpPr/>
          <p:nvPr userDrawn="1"/>
        </p:nvSpPr>
        <p:spPr>
          <a:xfrm>
            <a:off x="0" y="0"/>
            <a:ext cx="762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a:extLst>
              <a:ext uri="{FF2B5EF4-FFF2-40B4-BE49-F238E27FC236}">
                <a16:creationId xmlns:a16="http://schemas.microsoft.com/office/drawing/2014/main" id="{8B2391DB-07E4-4044-AADD-E1DD14A825C3}"/>
              </a:ext>
            </a:extLst>
          </p:cNvPr>
          <p:cNvCxnSpPr>
            <a:cxnSpLocks/>
          </p:cNvCxnSpPr>
          <p:nvPr userDrawn="1"/>
        </p:nvCxnSpPr>
        <p:spPr>
          <a:xfrm>
            <a:off x="504825" y="62595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9">
            <a:extLst>
              <a:ext uri="{FF2B5EF4-FFF2-40B4-BE49-F238E27FC236}">
                <a16:creationId xmlns:a16="http://schemas.microsoft.com/office/drawing/2014/main" id="{F29C769B-935A-4C1E-9B25-42C689CE84D5}"/>
              </a:ext>
            </a:extLst>
          </p:cNvPr>
          <p:cNvSpPr txBox="1">
            <a:spLocks noChangeArrowheads="1"/>
          </p:cNvSpPr>
          <p:nvPr userDrawn="1"/>
        </p:nvSpPr>
        <p:spPr bwMode="auto">
          <a:xfrm>
            <a:off x="10591800" y="6357938"/>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itchFamily="34" charset="0"/>
              </a:defRPr>
            </a:lvl1pPr>
            <a:lvl2pPr marL="742950" indent="-285750">
              <a:defRPr>
                <a:solidFill>
                  <a:schemeClr val="tx1"/>
                </a:solidFill>
                <a:latin typeface="Lato Light" pitchFamily="34" charset="0"/>
              </a:defRPr>
            </a:lvl2pPr>
            <a:lvl3pPr marL="1143000" indent="-228600">
              <a:defRPr>
                <a:solidFill>
                  <a:schemeClr val="tx1"/>
                </a:solidFill>
                <a:latin typeface="Lato Light" pitchFamily="34" charset="0"/>
              </a:defRPr>
            </a:lvl3pPr>
            <a:lvl4pPr marL="1600200" indent="-228600">
              <a:defRPr>
                <a:solidFill>
                  <a:schemeClr val="tx1"/>
                </a:solidFill>
                <a:latin typeface="Lato Light" pitchFamily="34" charset="0"/>
              </a:defRPr>
            </a:lvl4pPr>
            <a:lvl5pPr marL="2057400" indent="-228600">
              <a:defRPr>
                <a:solidFill>
                  <a:schemeClr val="tx1"/>
                </a:solidFill>
                <a:latin typeface="Lato Light" pitchFamily="34" charset="0"/>
              </a:defRPr>
            </a:lvl5pPr>
            <a:lvl6pPr marL="2514600" indent="-228600" eaLnBrk="0" fontAlgn="base" hangingPunct="0">
              <a:spcBef>
                <a:spcPct val="0"/>
              </a:spcBef>
              <a:spcAft>
                <a:spcPct val="0"/>
              </a:spcAft>
              <a:defRPr>
                <a:solidFill>
                  <a:schemeClr val="tx1"/>
                </a:solidFill>
                <a:latin typeface="Lato Light" pitchFamily="34" charset="0"/>
              </a:defRPr>
            </a:lvl6pPr>
            <a:lvl7pPr marL="2971800" indent="-228600" eaLnBrk="0" fontAlgn="base" hangingPunct="0">
              <a:spcBef>
                <a:spcPct val="0"/>
              </a:spcBef>
              <a:spcAft>
                <a:spcPct val="0"/>
              </a:spcAft>
              <a:defRPr>
                <a:solidFill>
                  <a:schemeClr val="tx1"/>
                </a:solidFill>
                <a:latin typeface="Lato Light" pitchFamily="34" charset="0"/>
              </a:defRPr>
            </a:lvl7pPr>
            <a:lvl8pPr marL="3429000" indent="-228600" eaLnBrk="0" fontAlgn="base" hangingPunct="0">
              <a:spcBef>
                <a:spcPct val="0"/>
              </a:spcBef>
              <a:spcAft>
                <a:spcPct val="0"/>
              </a:spcAft>
              <a:defRPr>
                <a:solidFill>
                  <a:schemeClr val="tx1"/>
                </a:solidFill>
                <a:latin typeface="Lato Light" pitchFamily="34" charset="0"/>
              </a:defRPr>
            </a:lvl8pPr>
            <a:lvl9pPr marL="3886200" indent="-228600" eaLnBrk="0" fontAlgn="base" hangingPunct="0">
              <a:spcBef>
                <a:spcPct val="0"/>
              </a:spcBef>
              <a:spcAft>
                <a:spcPct val="0"/>
              </a:spcAft>
              <a:defRPr>
                <a:solidFill>
                  <a:schemeClr val="tx1"/>
                </a:solidFill>
                <a:latin typeface="Lato Light" pitchFamily="34" charset="0"/>
              </a:defRPr>
            </a:lvl9pPr>
          </a:lstStyle>
          <a:p>
            <a:pPr algn="r">
              <a:defRPr/>
            </a:pPr>
            <a:fld id="{1C0B06DC-7294-451C-806E-9C4DAF3CA5D1}" type="slidenum">
              <a:rPr lang="en-US" altLang="en-US" sz="1200" b="1" smtClean="0">
                <a:latin typeface="Merriweather" panose="02000000000000000000" pitchFamily="2" charset="77"/>
                <a:cs typeface="Merriweather" panose="02000000000000000000" pitchFamily="2" charset="77"/>
              </a:rPr>
              <a:pPr algn="r">
                <a:defRPr/>
              </a:pPr>
              <a:t>‹#›</a:t>
            </a:fld>
            <a:endParaRPr lang="en-US" altLang="en-US" sz="1200" b="1">
              <a:latin typeface="Merriweather" panose="02000000000000000000" pitchFamily="2" charset="77"/>
              <a:cs typeface="Merriweather" panose="02000000000000000000" pitchFamily="2" charset="77"/>
            </a:endParaRPr>
          </a:p>
        </p:txBody>
      </p:sp>
      <p:pic>
        <p:nvPicPr>
          <p:cNvPr id="9" name="Picture 4">
            <a:extLst>
              <a:ext uri="{FF2B5EF4-FFF2-40B4-BE49-F238E27FC236}">
                <a16:creationId xmlns:a16="http://schemas.microsoft.com/office/drawing/2014/main" id="{39791486-0D89-45CA-9D2C-52EA4315C49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11279188"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2560869F-29B7-4EC8-9D94-F085D9DAE596}"/>
              </a:ext>
            </a:extLst>
          </p:cNvPr>
          <p:cNvCxnSpPr>
            <a:cxnSpLocks/>
          </p:cNvCxnSpPr>
          <p:nvPr userDrawn="1"/>
        </p:nvCxnSpPr>
        <p:spPr>
          <a:xfrm>
            <a:off x="504825" y="1014413"/>
            <a:ext cx="10544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8">
            <a:extLst>
              <a:ext uri="{FF2B5EF4-FFF2-40B4-BE49-F238E27FC236}">
                <a16:creationId xmlns:a16="http://schemas.microsoft.com/office/drawing/2014/main" id="{8BBC44A4-1E13-408D-A765-58B0AFA43F0C}"/>
              </a:ext>
            </a:extLst>
          </p:cNvPr>
          <p:cNvSpPr txBox="1">
            <a:spLocks noChangeArrowheads="1"/>
          </p:cNvSpPr>
          <p:nvPr userDrawn="1"/>
        </p:nvSpPr>
        <p:spPr bwMode="auto">
          <a:xfrm>
            <a:off x="4495800" y="6443663"/>
            <a:ext cx="3200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panose="020F0502020204030203" pitchFamily="34" charset="0"/>
              </a:defRPr>
            </a:lvl1pPr>
            <a:lvl2pPr marL="742950" indent="-285750">
              <a:defRPr>
                <a:solidFill>
                  <a:schemeClr val="tx1"/>
                </a:solidFill>
                <a:latin typeface="Lato Light" panose="020F0502020204030203" pitchFamily="34" charset="0"/>
              </a:defRPr>
            </a:lvl2pPr>
            <a:lvl3pPr marL="1143000" indent="-228600">
              <a:defRPr>
                <a:solidFill>
                  <a:schemeClr val="tx1"/>
                </a:solidFill>
                <a:latin typeface="Lato Light" panose="020F0502020204030203" pitchFamily="34" charset="0"/>
              </a:defRPr>
            </a:lvl3pPr>
            <a:lvl4pPr marL="1600200" indent="-228600">
              <a:defRPr>
                <a:solidFill>
                  <a:schemeClr val="tx1"/>
                </a:solidFill>
                <a:latin typeface="Lato Light" panose="020F0502020204030203" pitchFamily="34" charset="0"/>
              </a:defRPr>
            </a:lvl4pPr>
            <a:lvl5pPr marL="2057400" indent="-228600">
              <a:defRPr>
                <a:solidFill>
                  <a:schemeClr val="tx1"/>
                </a:solidFill>
                <a:latin typeface="Lato Light" panose="020F0502020204030203" pitchFamily="34" charset="0"/>
              </a:defRPr>
            </a:lvl5pPr>
            <a:lvl6pPr marL="2514600" indent="-228600" eaLnBrk="0" fontAlgn="base" hangingPunct="0">
              <a:spcBef>
                <a:spcPct val="0"/>
              </a:spcBef>
              <a:spcAft>
                <a:spcPct val="0"/>
              </a:spcAft>
              <a:defRPr>
                <a:solidFill>
                  <a:schemeClr val="tx1"/>
                </a:solidFill>
                <a:latin typeface="Lato Light" panose="020F0502020204030203" pitchFamily="34" charset="0"/>
              </a:defRPr>
            </a:lvl6pPr>
            <a:lvl7pPr marL="2971800" indent="-228600" eaLnBrk="0" fontAlgn="base" hangingPunct="0">
              <a:spcBef>
                <a:spcPct val="0"/>
              </a:spcBef>
              <a:spcAft>
                <a:spcPct val="0"/>
              </a:spcAft>
              <a:defRPr>
                <a:solidFill>
                  <a:schemeClr val="tx1"/>
                </a:solidFill>
                <a:latin typeface="Lato Light" panose="020F0502020204030203" pitchFamily="34" charset="0"/>
              </a:defRPr>
            </a:lvl7pPr>
            <a:lvl8pPr marL="3429000" indent="-228600" eaLnBrk="0" fontAlgn="base" hangingPunct="0">
              <a:spcBef>
                <a:spcPct val="0"/>
              </a:spcBef>
              <a:spcAft>
                <a:spcPct val="0"/>
              </a:spcAft>
              <a:defRPr>
                <a:solidFill>
                  <a:schemeClr val="tx1"/>
                </a:solidFill>
                <a:latin typeface="Lato Light" panose="020F0502020204030203" pitchFamily="34" charset="0"/>
              </a:defRPr>
            </a:lvl8pPr>
            <a:lvl9pPr marL="3886200" indent="-228600" eaLnBrk="0" fontAlgn="base" hangingPunct="0">
              <a:spcBef>
                <a:spcPct val="0"/>
              </a:spcBef>
              <a:spcAft>
                <a:spcPct val="0"/>
              </a:spcAft>
              <a:defRPr>
                <a:solidFill>
                  <a:schemeClr val="tx1"/>
                </a:solidFill>
                <a:latin typeface="Lato Light" panose="020F0502020204030203" pitchFamily="34" charset="0"/>
              </a:defRPr>
            </a:lvl9pPr>
          </a:lstStyle>
          <a:p>
            <a:pPr algn="ctr"/>
            <a:r>
              <a:rPr lang="en-US" altLang="en-US" sz="900" b="1">
                <a:solidFill>
                  <a:schemeClr val="bg2"/>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 PASSIONATE TEAMS. PROVEN RESULTS. </a:t>
            </a:r>
          </a:p>
        </p:txBody>
      </p:sp>
      <p:sp>
        <p:nvSpPr>
          <p:cNvPr id="12" name="Text Placeholder 11">
            <a:extLst>
              <a:ext uri="{FF2B5EF4-FFF2-40B4-BE49-F238E27FC236}">
                <a16:creationId xmlns:a16="http://schemas.microsoft.com/office/drawing/2014/main" id="{FA7ABBA7-156F-4549-9B1A-64DA67BED0DB}"/>
              </a:ext>
            </a:extLst>
          </p:cNvPr>
          <p:cNvSpPr>
            <a:spLocks noGrp="1"/>
          </p:cNvSpPr>
          <p:nvPr>
            <p:ph type="body" sz="quarter" idx="14"/>
          </p:nvPr>
        </p:nvSpPr>
        <p:spPr>
          <a:xfrm>
            <a:off x="381000" y="1828800"/>
            <a:ext cx="10668000" cy="4038600"/>
          </a:xfrm>
          <a:prstGeom prst="rect">
            <a:avLst/>
          </a:prstGeom>
        </p:spPr>
        <p:txBody>
          <a:bodyPr/>
          <a:lstStyle>
            <a:lvl1pPr marL="228600" indent="-228600">
              <a:lnSpc>
                <a:spcPct val="100000"/>
              </a:lnSpc>
              <a:spcAft>
                <a:spcPts val="1500"/>
              </a:spcAft>
              <a:buClr>
                <a:schemeClr val="bg2"/>
              </a:buClr>
              <a:buSzPct val="82000"/>
              <a:buFont typeface="Wingdings" pitchFamily="2" charset="2"/>
              <a:buChar char="§"/>
              <a:defRPr sz="2400">
                <a:solidFill>
                  <a:schemeClr val="tx1"/>
                </a:solidFill>
              </a:defRPr>
            </a:lvl1pPr>
            <a:lvl2pPr marL="685800" indent="-228600">
              <a:lnSpc>
                <a:spcPct val="100000"/>
              </a:lnSpc>
              <a:spcAft>
                <a:spcPts val="1200"/>
              </a:spcAft>
              <a:buFont typeface="Wingdings" pitchFamily="2" charset="2"/>
              <a:buChar char="§"/>
              <a:defRPr sz="2000">
                <a:solidFill>
                  <a:schemeClr val="tx1"/>
                </a:solidFill>
              </a:defRPr>
            </a:lvl2pPr>
            <a:lvl3pPr marL="1143000" indent="-228600">
              <a:lnSpc>
                <a:spcPct val="100000"/>
              </a:lnSpc>
              <a:spcAft>
                <a:spcPts val="1200"/>
              </a:spcAft>
              <a:buFont typeface="Wingdings" pitchFamily="2" charset="2"/>
              <a:buChar char="§"/>
              <a:defRPr sz="1800">
                <a:solidFill>
                  <a:schemeClr val="accent2"/>
                </a:solidFill>
              </a:defRPr>
            </a:lvl3pPr>
            <a:lvl4pPr marL="1600200" indent="-228600">
              <a:lnSpc>
                <a:spcPct val="100000"/>
              </a:lnSpc>
              <a:spcAft>
                <a:spcPts val="1200"/>
              </a:spcAft>
              <a:buFont typeface="Wingdings" pitchFamily="2" charset="2"/>
              <a:buChar char="§"/>
              <a:defRPr sz="1800">
                <a:solidFill>
                  <a:schemeClr val="bg2"/>
                </a:solidFill>
              </a:defRPr>
            </a:lvl4pPr>
            <a:lvl5pPr marL="2057400" indent="-228600">
              <a:lnSpc>
                <a:spcPct val="100000"/>
              </a:lnSpc>
              <a:spcAft>
                <a:spcPts val="1200"/>
              </a:spcAft>
              <a:buFont typeface="Wingdings" pitchFamily="2" charset="2"/>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697E92E2-1235-8840-BC38-5B70D9634528}"/>
              </a:ext>
            </a:extLst>
          </p:cNvPr>
          <p:cNvSpPr>
            <a:spLocks noGrp="1"/>
          </p:cNvSpPr>
          <p:nvPr>
            <p:ph type="body" sz="quarter" idx="15"/>
          </p:nvPr>
        </p:nvSpPr>
        <p:spPr>
          <a:xfrm>
            <a:off x="373911" y="1311275"/>
            <a:ext cx="10674659" cy="517525"/>
          </a:xfrm>
          <a:prstGeom prst="rect">
            <a:avLst/>
          </a:prstGeom>
        </p:spPr>
        <p:txBody>
          <a:bodyPr/>
          <a:lstStyle>
            <a:lvl1pPr marL="0" indent="0">
              <a:buNone/>
              <a:defRPr sz="2400" b="1" i="0">
                <a:solidFill>
                  <a:schemeClr val="tx2"/>
                </a:solidFill>
                <a:latin typeface="Merriweather" panose="02000000000000000000" pitchFamily="2" charset="77"/>
                <a:cs typeface="Merriweather" panose="02000000000000000000"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23" name="Text Placeholder 12">
            <a:extLst>
              <a:ext uri="{FF2B5EF4-FFF2-40B4-BE49-F238E27FC236}">
                <a16:creationId xmlns:a16="http://schemas.microsoft.com/office/drawing/2014/main" id="{AFF683EB-6ECD-524E-8F6B-8FB59D8F1387}"/>
              </a:ext>
            </a:extLst>
          </p:cNvPr>
          <p:cNvSpPr>
            <a:spLocks noGrp="1"/>
          </p:cNvSpPr>
          <p:nvPr>
            <p:ph type="body" sz="quarter" idx="27"/>
          </p:nvPr>
        </p:nvSpPr>
        <p:spPr>
          <a:xfrm>
            <a:off x="381000" y="6444375"/>
            <a:ext cx="2509837" cy="241460"/>
          </a:xfrm>
          <a:prstGeom prst="rect">
            <a:avLst/>
          </a:prstGeom>
        </p:spPr>
        <p:txBody>
          <a:bodyPr/>
          <a:lstStyle>
            <a:lvl1pPr marL="0" indent="0">
              <a:buNone/>
              <a:defRPr sz="900" b="1" i="0">
                <a:solidFill>
                  <a:schemeClr val="tx1"/>
                </a:solidFill>
                <a:latin typeface="Source Sans Pro SemiBold" panose="020B0503030403020204" pitchFamily="34" charset="0"/>
                <a:ea typeface="Source Sans Pro SemiBold" panose="020B0503030403020204" pitchFamily="34" charset="0"/>
              </a:defRPr>
            </a:lvl1pPr>
          </a:lstStyle>
          <a:p>
            <a:pPr lvl="0"/>
            <a:r>
              <a:rPr lang="en-US"/>
              <a:t>Edit Master text styles</a:t>
            </a:r>
          </a:p>
        </p:txBody>
      </p:sp>
      <p:sp>
        <p:nvSpPr>
          <p:cNvPr id="27" name="Title 1">
            <a:extLst>
              <a:ext uri="{FF2B5EF4-FFF2-40B4-BE49-F238E27FC236}">
                <a16:creationId xmlns:a16="http://schemas.microsoft.com/office/drawing/2014/main" id="{6782DB4C-7858-FD47-AF1F-9E186BFE2248}"/>
              </a:ext>
            </a:extLst>
          </p:cNvPr>
          <p:cNvSpPr>
            <a:spLocks noGrp="1"/>
          </p:cNvSpPr>
          <p:nvPr>
            <p:ph type="title"/>
          </p:nvPr>
        </p:nvSpPr>
        <p:spPr>
          <a:xfrm>
            <a:off x="381000" y="381000"/>
            <a:ext cx="10668000" cy="625475"/>
          </a:xfrm>
          <a:prstGeom prst="rect">
            <a:avLst/>
          </a:prstGeom>
        </p:spPr>
        <p:txBody>
          <a:bodyPr/>
          <a:lstStyle>
            <a:lvl1pPr>
              <a:defRPr sz="3600" b="1" i="0">
                <a:latin typeface="Merriweather" panose="02000000000000000000" pitchFamily="2" charset="77"/>
                <a:cs typeface="Merriweather" panose="02000000000000000000" pitchFamily="2" charset="77"/>
              </a:defRPr>
            </a:lvl1pPr>
          </a:lstStyle>
          <a:p>
            <a:r>
              <a:rPr lang="en-US"/>
              <a:t>Click to edit Master title style</a:t>
            </a:r>
          </a:p>
        </p:txBody>
      </p:sp>
    </p:spTree>
    <p:extLst>
      <p:ext uri="{BB962C8B-B14F-4D97-AF65-F5344CB8AC3E}">
        <p14:creationId xmlns:p14="http://schemas.microsoft.com/office/powerpoint/2010/main" val="461015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B9A2F50-6952-0C46-9D8D-FDFE5DDF0B74}"/>
              </a:ext>
            </a:extLst>
          </p:cNvPr>
          <p:cNvSpPr>
            <a:spLocks noGrp="1"/>
          </p:cNvSpPr>
          <p:nvPr>
            <p:ph type="body" sz="quarter" idx="10"/>
          </p:nvPr>
        </p:nvSpPr>
        <p:spPr>
          <a:xfrm>
            <a:off x="1714501" y="2747211"/>
            <a:ext cx="4381500" cy="1755042"/>
          </a:xfrm>
        </p:spPr>
        <p:txBody>
          <a:bodyPr/>
          <a:lstStyle>
            <a:lvl1pPr marL="0" indent="0">
              <a:buFontTx/>
              <a:buNone/>
              <a:tabLs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2" name="Slide Number Placeholder 1">
            <a:extLst>
              <a:ext uri="{FF2B5EF4-FFF2-40B4-BE49-F238E27FC236}">
                <a16:creationId xmlns:a16="http://schemas.microsoft.com/office/drawing/2014/main" id="{4051F770-CEE8-F548-88BE-3173DD905220}"/>
              </a:ext>
            </a:extLst>
          </p:cNvPr>
          <p:cNvSpPr>
            <a:spLocks noGrp="1"/>
          </p:cNvSpPr>
          <p:nvPr>
            <p:ph type="sldNum" sz="quarter" idx="11"/>
          </p:nvPr>
        </p:nvSpPr>
        <p:spPr/>
        <p:txBody>
          <a:bodyPr/>
          <a:lstStyle>
            <a:lvl1pPr>
              <a:defRPr>
                <a:solidFill>
                  <a:schemeClr val="tx2"/>
                </a:solidFill>
              </a:defRPr>
            </a:lvl1pPr>
          </a:lstStyle>
          <a:p>
            <a:fld id="{622C11E5-DDE7-104A-821C-BE4765A3ABFD}" type="slidenum">
              <a:rPr lang="en-US" smtClean="0"/>
              <a:pPr/>
              <a:t>‹#›</a:t>
            </a:fld>
            <a:endParaRPr lang="en-US"/>
          </a:p>
        </p:txBody>
      </p:sp>
      <p:sp>
        <p:nvSpPr>
          <p:cNvPr id="4" name="Footer Placeholder 3">
            <a:extLst>
              <a:ext uri="{FF2B5EF4-FFF2-40B4-BE49-F238E27FC236}">
                <a16:creationId xmlns:a16="http://schemas.microsoft.com/office/drawing/2014/main" id="{BE4F5B89-A102-E94D-A4E2-FD12A5CC0959}"/>
              </a:ext>
            </a:extLst>
          </p:cNvPr>
          <p:cNvSpPr>
            <a:spLocks noGrp="1"/>
          </p:cNvSpPr>
          <p:nvPr>
            <p:ph type="ftr" sz="quarter" idx="12"/>
          </p:nvPr>
        </p:nvSpPr>
        <p:spPr/>
        <p:txBody>
          <a:bodyPr/>
          <a:lstStyle/>
          <a:p>
            <a:r>
              <a:rPr lang="en-US"/>
              <a:t>© 2021 Inspire Brands Confidential &amp; Proprietary</a:t>
            </a:r>
          </a:p>
        </p:txBody>
      </p:sp>
      <p:sp>
        <p:nvSpPr>
          <p:cNvPr id="14" name="Title 3">
            <a:extLst>
              <a:ext uri="{FF2B5EF4-FFF2-40B4-BE49-F238E27FC236}">
                <a16:creationId xmlns:a16="http://schemas.microsoft.com/office/drawing/2014/main" id="{DE188F4E-CCA9-E244-AC63-7166852AF13A}"/>
              </a:ext>
            </a:extLst>
          </p:cNvPr>
          <p:cNvSpPr>
            <a:spLocks noGrp="1"/>
          </p:cNvSpPr>
          <p:nvPr>
            <p:ph type="title" hasCustomPrompt="1"/>
          </p:nvPr>
        </p:nvSpPr>
        <p:spPr>
          <a:xfrm>
            <a:off x="1714501" y="1143000"/>
            <a:ext cx="9715500" cy="1303421"/>
          </a:xfrm>
        </p:spPr>
        <p:txBody>
          <a:bodyPr anchor="t" anchorCtr="0"/>
          <a:lstStyle/>
          <a:p>
            <a:r>
              <a:rPr lang="en-US"/>
              <a:t>CLICK TO EDIT MASTER TITLE STYLE</a:t>
            </a:r>
          </a:p>
        </p:txBody>
      </p:sp>
      <p:pic>
        <p:nvPicPr>
          <p:cNvPr id="7" name="Picture 6">
            <a:extLst>
              <a:ext uri="{FF2B5EF4-FFF2-40B4-BE49-F238E27FC236}">
                <a16:creationId xmlns:a16="http://schemas.microsoft.com/office/drawing/2014/main" id="{416E90A8-D863-DF44-B9FB-311A16F289D7}"/>
              </a:ext>
            </a:extLst>
          </p:cNvPr>
          <p:cNvPicPr>
            <a:picLocks noChangeAspect="1"/>
          </p:cNvPicPr>
          <p:nvPr userDrawn="1"/>
        </p:nvPicPr>
        <p:blipFill>
          <a:blip r:embed="rId2"/>
          <a:stretch>
            <a:fillRect/>
          </a:stretch>
        </p:blipFill>
        <p:spPr>
          <a:xfrm>
            <a:off x="6961734" y="4025767"/>
            <a:ext cx="4468268" cy="1755042"/>
          </a:xfrm>
          <a:prstGeom prst="rect">
            <a:avLst/>
          </a:prstGeom>
        </p:spPr>
      </p:pic>
    </p:spTree>
    <p:extLst>
      <p:ext uri="{BB962C8B-B14F-4D97-AF65-F5344CB8AC3E}">
        <p14:creationId xmlns:p14="http://schemas.microsoft.com/office/powerpoint/2010/main" val="91647816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1F770-CEE8-F548-88BE-3173DD905220}"/>
              </a:ext>
            </a:extLst>
          </p:cNvPr>
          <p:cNvSpPr>
            <a:spLocks noGrp="1"/>
          </p:cNvSpPr>
          <p:nvPr>
            <p:ph type="sldNum" sz="quarter" idx="11"/>
          </p:nvPr>
        </p:nvSpPr>
        <p:spPr/>
        <p:txBody>
          <a:bodyPr/>
          <a:lstStyle>
            <a:lvl1pPr>
              <a:defRPr>
                <a:solidFill>
                  <a:schemeClr val="tx2"/>
                </a:solidFill>
              </a:defRPr>
            </a:lvl1pPr>
          </a:lstStyle>
          <a:p>
            <a:fld id="{622C11E5-DDE7-104A-821C-BE4765A3ABFD}" type="slidenum">
              <a:rPr lang="en-US" smtClean="0"/>
              <a:pPr/>
              <a:t>‹#›</a:t>
            </a:fld>
            <a:endParaRPr lang="en-US"/>
          </a:p>
        </p:txBody>
      </p:sp>
      <p:sp>
        <p:nvSpPr>
          <p:cNvPr id="5" name="Footer Placeholder 4">
            <a:extLst>
              <a:ext uri="{FF2B5EF4-FFF2-40B4-BE49-F238E27FC236}">
                <a16:creationId xmlns:a16="http://schemas.microsoft.com/office/drawing/2014/main" id="{DE36E8A2-810C-5A43-A33B-799686CF6C46}"/>
              </a:ext>
            </a:extLst>
          </p:cNvPr>
          <p:cNvSpPr>
            <a:spLocks noGrp="1"/>
          </p:cNvSpPr>
          <p:nvPr>
            <p:ph type="ftr" sz="quarter" idx="12"/>
          </p:nvPr>
        </p:nvSpPr>
        <p:spPr/>
        <p:txBody>
          <a:bodyPr/>
          <a:lstStyle>
            <a:lvl1pPr>
              <a:defRPr>
                <a:solidFill>
                  <a:schemeClr val="bg1"/>
                </a:solidFill>
              </a:defRPr>
            </a:lvl1pPr>
          </a:lstStyle>
          <a:p>
            <a:r>
              <a:rPr lang="en-US"/>
              <a:t>© 2021 Inspire Brands Confidential &amp; Proprietary</a:t>
            </a:r>
          </a:p>
        </p:txBody>
      </p:sp>
      <p:sp>
        <p:nvSpPr>
          <p:cNvPr id="8" name="Text Placeholder 5">
            <a:extLst>
              <a:ext uri="{FF2B5EF4-FFF2-40B4-BE49-F238E27FC236}">
                <a16:creationId xmlns:a16="http://schemas.microsoft.com/office/drawing/2014/main" id="{17FAF7FA-A8BD-3546-80E6-9336961AAC86}"/>
              </a:ext>
            </a:extLst>
          </p:cNvPr>
          <p:cNvSpPr>
            <a:spLocks noGrp="1"/>
          </p:cNvSpPr>
          <p:nvPr>
            <p:ph type="body" sz="quarter" idx="10"/>
          </p:nvPr>
        </p:nvSpPr>
        <p:spPr>
          <a:xfrm>
            <a:off x="1714501" y="2556387"/>
            <a:ext cx="4381500" cy="1755042"/>
          </a:xfrm>
        </p:spPr>
        <p:txBody>
          <a:bodyPr/>
          <a:lstStyle>
            <a:lvl1pPr marL="0" indent="0">
              <a:buFontTx/>
              <a:buNone/>
              <a:tabLst/>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9" name="Title 3">
            <a:extLst>
              <a:ext uri="{FF2B5EF4-FFF2-40B4-BE49-F238E27FC236}">
                <a16:creationId xmlns:a16="http://schemas.microsoft.com/office/drawing/2014/main" id="{C2D69D01-B158-D14F-8C12-F0370D098971}"/>
              </a:ext>
            </a:extLst>
          </p:cNvPr>
          <p:cNvSpPr>
            <a:spLocks noGrp="1"/>
          </p:cNvSpPr>
          <p:nvPr>
            <p:ph type="title" hasCustomPrompt="1"/>
          </p:nvPr>
        </p:nvSpPr>
        <p:spPr>
          <a:xfrm>
            <a:off x="1714500" y="1794387"/>
            <a:ext cx="9715500" cy="462873"/>
          </a:xfrm>
        </p:spPr>
        <p:txBody>
          <a:bodyPr/>
          <a:lstStyle/>
          <a:p>
            <a:r>
              <a:rPr lang="en-US"/>
              <a:t>CLICK TO EDIT MASTER TITLE STYLE</a:t>
            </a:r>
          </a:p>
        </p:txBody>
      </p:sp>
    </p:spTree>
    <p:extLst>
      <p:ext uri="{BB962C8B-B14F-4D97-AF65-F5344CB8AC3E}">
        <p14:creationId xmlns:p14="http://schemas.microsoft.com/office/powerpoint/2010/main" val="2294834115"/>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A1">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143000" y="1206500"/>
            <a:ext cx="10668000" cy="527050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8" name="Footer Placeholder 7">
            <a:extLst>
              <a:ext uri="{FF2B5EF4-FFF2-40B4-BE49-F238E27FC236}">
                <a16:creationId xmlns:a16="http://schemas.microsoft.com/office/drawing/2014/main" id="{13575A50-CA95-454C-9BD0-C5E5C469F41F}"/>
              </a:ext>
            </a:extLst>
          </p:cNvPr>
          <p:cNvSpPr>
            <a:spLocks noGrp="1"/>
          </p:cNvSpPr>
          <p:nvPr>
            <p:ph type="ftr" sz="quarter" idx="17"/>
          </p:nvPr>
        </p:nvSpPr>
        <p:spPr/>
        <p:txBody>
          <a:bodyPr/>
          <a:lstStyle/>
          <a:p>
            <a:r>
              <a:rPr lang="en-US"/>
              <a:t>© 2021 Inspire Brands Confidential &amp; Proprietary</a:t>
            </a:r>
          </a:p>
        </p:txBody>
      </p:sp>
    </p:spTree>
    <p:extLst>
      <p:ext uri="{BB962C8B-B14F-4D97-AF65-F5344CB8AC3E}">
        <p14:creationId xmlns:p14="http://schemas.microsoft.com/office/powerpoint/2010/main" val="2291375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2 with Subhea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462E31-94A5-BC41-8F02-04BDBEF362BE}"/>
              </a:ext>
            </a:extLst>
          </p:cNvPr>
          <p:cNvSpPr>
            <a:spLocks noGrp="1"/>
          </p:cNvSpPr>
          <p:nvPr>
            <p:ph type="body" sz="quarter" idx="14" hasCustomPrompt="1"/>
          </p:nvPr>
        </p:nvSpPr>
        <p:spPr>
          <a:xfrm>
            <a:off x="1148140" y="1206500"/>
            <a:ext cx="10658813" cy="335205"/>
          </a:xfrm>
        </p:spPr>
        <p:txBody>
          <a:bodyPr/>
          <a:lstStyle>
            <a:lvl1pPr marL="0" indent="0">
              <a:buFontTx/>
              <a:buNone/>
              <a:defRPr sz="2000" b="1" i="0" baseline="0">
                <a:solidFill>
                  <a:srgbClr val="C9252C"/>
                </a:solidFill>
                <a:latin typeface="Arial" panose="020B0604020202020204" pitchFamily="34" charset="0"/>
                <a:cs typeface="Arial" panose="020B0604020202020204" pitchFamily="34" charset="0"/>
              </a:defRPr>
            </a:lvl1pPr>
          </a:lstStyle>
          <a:p>
            <a:pPr lvl="0"/>
            <a:r>
              <a:rPr lang="en-US"/>
              <a:t>CLICK TO EDIT SUB-HEADER</a:t>
            </a:r>
          </a:p>
        </p:txBody>
      </p:sp>
      <p:sp>
        <p:nvSpPr>
          <p:cNvPr id="2" name="Title 1">
            <a:extLst>
              <a:ext uri="{FF2B5EF4-FFF2-40B4-BE49-F238E27FC236}">
                <a16:creationId xmlns:a16="http://schemas.microsoft.com/office/drawing/2014/main" id="{A19971E7-5B10-4247-81EE-6E795D6E1EC8}"/>
              </a:ext>
            </a:extLst>
          </p:cNvPr>
          <p:cNvSpPr>
            <a:spLocks noGrp="1"/>
          </p:cNvSpPr>
          <p:nvPr>
            <p:ph type="title" hasCustomPrompt="1"/>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55692CF-C720-B44C-ADCE-E86838F2BF4D}"/>
              </a:ext>
            </a:extLst>
          </p:cNvPr>
          <p:cNvSpPr>
            <a:spLocks noGrp="1"/>
          </p:cNvSpPr>
          <p:nvPr>
            <p:ph type="sldNum" sz="quarter" idx="15"/>
          </p:nvPr>
        </p:nvSpPr>
        <p:spPr/>
        <p:txBody>
          <a:bodyPr/>
          <a:lstStyle/>
          <a:p>
            <a:fld id="{622C11E5-DDE7-104A-821C-BE4765A3ABFD}" type="slidenum">
              <a:rPr lang="en-US" smtClean="0"/>
              <a:pPr/>
              <a:t>‹#›</a:t>
            </a:fld>
            <a:endParaRPr lang="en-US"/>
          </a:p>
        </p:txBody>
      </p:sp>
      <p:sp>
        <p:nvSpPr>
          <p:cNvPr id="6" name="Content Placeholder 5">
            <a:extLst>
              <a:ext uri="{FF2B5EF4-FFF2-40B4-BE49-F238E27FC236}">
                <a16:creationId xmlns:a16="http://schemas.microsoft.com/office/drawing/2014/main" id="{A2528C37-44AE-7F4B-B7E8-F32D3DC2D72F}"/>
              </a:ext>
            </a:extLst>
          </p:cNvPr>
          <p:cNvSpPr>
            <a:spLocks noGrp="1"/>
          </p:cNvSpPr>
          <p:nvPr>
            <p:ph sz="quarter" idx="16"/>
          </p:nvPr>
        </p:nvSpPr>
        <p:spPr>
          <a:xfrm>
            <a:off x="1143000" y="1619250"/>
            <a:ext cx="10664032" cy="485775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0C8F29F-1DDC-1D48-8CB7-2BCB042BC5A8}"/>
              </a:ext>
            </a:extLst>
          </p:cNvPr>
          <p:cNvSpPr>
            <a:spLocks noGrp="1"/>
          </p:cNvSpPr>
          <p:nvPr>
            <p:ph type="ftr" sz="quarter" idx="17"/>
          </p:nvPr>
        </p:nvSpPr>
        <p:spPr/>
        <p:txBody>
          <a:bodyPr/>
          <a:lstStyle/>
          <a:p>
            <a:r>
              <a:rPr lang="en-US"/>
              <a:t>© 2021 Inspire Brands Confidential &amp; Proprietary</a:t>
            </a:r>
          </a:p>
        </p:txBody>
      </p:sp>
    </p:spTree>
    <p:extLst>
      <p:ext uri="{BB962C8B-B14F-4D97-AF65-F5344CB8AC3E}">
        <p14:creationId xmlns:p14="http://schemas.microsoft.com/office/powerpoint/2010/main" val="21928601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3 Two Column">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BE921-E45B-3140-A43B-2BF711B3A139}"/>
              </a:ext>
            </a:extLst>
          </p:cNvPr>
          <p:cNvSpPr>
            <a:spLocks noGrp="1"/>
          </p:cNvSpPr>
          <p:nvPr>
            <p:ph type="title" hasCustomPrompt="1"/>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29CC0D1-970F-5242-A88F-949E56089899}"/>
              </a:ext>
            </a:extLst>
          </p:cNvPr>
          <p:cNvSpPr>
            <a:spLocks noGrp="1"/>
          </p:cNvSpPr>
          <p:nvPr>
            <p:ph type="sldNum" sz="quarter" idx="10"/>
          </p:nvPr>
        </p:nvSpPr>
        <p:spPr/>
        <p:txBody>
          <a:bodyPr/>
          <a:lstStyle/>
          <a:p>
            <a:fld id="{622C11E5-DDE7-104A-821C-BE4765A3ABFD}" type="slidenum">
              <a:rPr lang="en-US" smtClean="0"/>
              <a:pPr/>
              <a:t>‹#›</a:t>
            </a:fld>
            <a:endParaRPr lang="en-US"/>
          </a:p>
        </p:txBody>
      </p:sp>
      <p:sp>
        <p:nvSpPr>
          <p:cNvPr id="7" name="Content Placeholder 6">
            <a:extLst>
              <a:ext uri="{FF2B5EF4-FFF2-40B4-BE49-F238E27FC236}">
                <a16:creationId xmlns:a16="http://schemas.microsoft.com/office/drawing/2014/main" id="{C13E4F6C-4596-6042-947C-D77FF5553E78}"/>
              </a:ext>
            </a:extLst>
          </p:cNvPr>
          <p:cNvSpPr>
            <a:spLocks noGrp="1"/>
          </p:cNvSpPr>
          <p:nvPr>
            <p:ph sz="quarter" idx="11"/>
          </p:nvPr>
        </p:nvSpPr>
        <p:spPr>
          <a:xfrm>
            <a:off x="1143000" y="1206500"/>
            <a:ext cx="5181600" cy="527050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6">
            <a:extLst>
              <a:ext uri="{FF2B5EF4-FFF2-40B4-BE49-F238E27FC236}">
                <a16:creationId xmlns:a16="http://schemas.microsoft.com/office/drawing/2014/main" id="{1C0801BA-34AE-B742-8DE0-82ABF7379045}"/>
              </a:ext>
            </a:extLst>
          </p:cNvPr>
          <p:cNvSpPr>
            <a:spLocks noGrp="1"/>
          </p:cNvSpPr>
          <p:nvPr>
            <p:ph sz="quarter" idx="12"/>
          </p:nvPr>
        </p:nvSpPr>
        <p:spPr>
          <a:xfrm>
            <a:off x="6629400" y="1206500"/>
            <a:ext cx="5181600" cy="527050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a:extLst>
              <a:ext uri="{FF2B5EF4-FFF2-40B4-BE49-F238E27FC236}">
                <a16:creationId xmlns:a16="http://schemas.microsoft.com/office/drawing/2014/main" id="{37F199CD-30B3-B647-80F4-123343A597C0}"/>
              </a:ext>
            </a:extLst>
          </p:cNvPr>
          <p:cNvSpPr>
            <a:spLocks noGrp="1"/>
          </p:cNvSpPr>
          <p:nvPr>
            <p:ph type="ftr" sz="quarter" idx="13"/>
          </p:nvPr>
        </p:nvSpPr>
        <p:spPr/>
        <p:txBody>
          <a:bodyPr/>
          <a:lstStyle/>
          <a:p>
            <a:r>
              <a:rPr lang="en-US"/>
              <a:t>© 2021 Inspire Brands Confidential &amp; Proprietary</a:t>
            </a:r>
          </a:p>
        </p:txBody>
      </p:sp>
    </p:spTree>
    <p:extLst>
      <p:ext uri="{BB962C8B-B14F-4D97-AF65-F5344CB8AC3E}">
        <p14:creationId xmlns:p14="http://schemas.microsoft.com/office/powerpoint/2010/main" val="4268038125"/>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4 Two Column w Subhea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BE921-E45B-3140-A43B-2BF711B3A139}"/>
              </a:ext>
            </a:extLst>
          </p:cNvPr>
          <p:cNvSpPr>
            <a:spLocks noGrp="1"/>
          </p:cNvSpPr>
          <p:nvPr>
            <p:ph type="title" hasCustomPrompt="1"/>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F29CC0D1-970F-5242-A88F-949E56089899}"/>
              </a:ext>
            </a:extLst>
          </p:cNvPr>
          <p:cNvSpPr>
            <a:spLocks noGrp="1"/>
          </p:cNvSpPr>
          <p:nvPr>
            <p:ph type="sldNum" sz="quarter" idx="10"/>
          </p:nvPr>
        </p:nvSpPr>
        <p:spPr/>
        <p:txBody>
          <a:bodyPr/>
          <a:lstStyle/>
          <a:p>
            <a:fld id="{622C11E5-DDE7-104A-821C-BE4765A3ABFD}" type="slidenum">
              <a:rPr lang="en-US" smtClean="0"/>
              <a:pPr/>
              <a:t>‹#›</a:t>
            </a:fld>
            <a:endParaRPr lang="en-US"/>
          </a:p>
        </p:txBody>
      </p:sp>
      <p:sp>
        <p:nvSpPr>
          <p:cNvPr id="7" name="Content Placeholder 6">
            <a:extLst>
              <a:ext uri="{FF2B5EF4-FFF2-40B4-BE49-F238E27FC236}">
                <a16:creationId xmlns:a16="http://schemas.microsoft.com/office/drawing/2014/main" id="{C13E4F6C-4596-6042-947C-D77FF5553E78}"/>
              </a:ext>
            </a:extLst>
          </p:cNvPr>
          <p:cNvSpPr>
            <a:spLocks noGrp="1"/>
          </p:cNvSpPr>
          <p:nvPr>
            <p:ph sz="quarter" idx="11"/>
          </p:nvPr>
        </p:nvSpPr>
        <p:spPr>
          <a:xfrm>
            <a:off x="1152187" y="1619250"/>
            <a:ext cx="5172413" cy="485775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6">
            <a:extLst>
              <a:ext uri="{FF2B5EF4-FFF2-40B4-BE49-F238E27FC236}">
                <a16:creationId xmlns:a16="http://schemas.microsoft.com/office/drawing/2014/main" id="{1C0801BA-34AE-B742-8DE0-82ABF7379045}"/>
              </a:ext>
            </a:extLst>
          </p:cNvPr>
          <p:cNvSpPr>
            <a:spLocks noGrp="1"/>
          </p:cNvSpPr>
          <p:nvPr>
            <p:ph sz="quarter" idx="12"/>
          </p:nvPr>
        </p:nvSpPr>
        <p:spPr>
          <a:xfrm>
            <a:off x="6629400" y="1619250"/>
            <a:ext cx="5181600" cy="485775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12">
            <a:extLst>
              <a:ext uri="{FF2B5EF4-FFF2-40B4-BE49-F238E27FC236}">
                <a16:creationId xmlns:a16="http://schemas.microsoft.com/office/drawing/2014/main" id="{37F199CD-30B3-B647-80F4-123343A597C0}"/>
              </a:ext>
            </a:extLst>
          </p:cNvPr>
          <p:cNvSpPr>
            <a:spLocks noGrp="1"/>
          </p:cNvSpPr>
          <p:nvPr>
            <p:ph type="ftr" sz="quarter" idx="13"/>
          </p:nvPr>
        </p:nvSpPr>
        <p:spPr/>
        <p:txBody>
          <a:bodyPr/>
          <a:lstStyle/>
          <a:p>
            <a:r>
              <a:rPr lang="en-US"/>
              <a:t>© 2021 Inspire Brands Confidential &amp; Proprietary</a:t>
            </a:r>
          </a:p>
        </p:txBody>
      </p:sp>
      <p:sp>
        <p:nvSpPr>
          <p:cNvPr id="8" name="Text Placeholder 3">
            <a:extLst>
              <a:ext uri="{FF2B5EF4-FFF2-40B4-BE49-F238E27FC236}">
                <a16:creationId xmlns:a16="http://schemas.microsoft.com/office/drawing/2014/main" id="{D05399EC-C610-444E-84F9-86AB1D1C0AA3}"/>
              </a:ext>
            </a:extLst>
          </p:cNvPr>
          <p:cNvSpPr>
            <a:spLocks noGrp="1"/>
          </p:cNvSpPr>
          <p:nvPr>
            <p:ph type="body" sz="quarter" idx="14" hasCustomPrompt="1"/>
          </p:nvPr>
        </p:nvSpPr>
        <p:spPr>
          <a:xfrm>
            <a:off x="1152187" y="1206500"/>
            <a:ext cx="10658813" cy="335205"/>
          </a:xfrm>
        </p:spPr>
        <p:txBody>
          <a:bodyPr/>
          <a:lstStyle>
            <a:lvl1pPr marL="0" indent="0">
              <a:buFontTx/>
              <a:buNone/>
              <a:defRPr sz="2000" b="1" i="0" baseline="0">
                <a:solidFill>
                  <a:srgbClr val="C9252C"/>
                </a:solidFill>
                <a:latin typeface="Arial" panose="020B0604020202020204" pitchFamily="34" charset="0"/>
                <a:cs typeface="Arial" panose="020B0604020202020204" pitchFamily="34" charset="0"/>
              </a:defRPr>
            </a:lvl1pPr>
          </a:lstStyle>
          <a:p>
            <a:pPr lvl="0"/>
            <a:r>
              <a:rPr lang="en-US"/>
              <a:t>CLICK TO EDIT SUB-HEADER</a:t>
            </a:r>
          </a:p>
        </p:txBody>
      </p:sp>
    </p:spTree>
    <p:extLst>
      <p:ext uri="{BB962C8B-B14F-4D97-AF65-F5344CB8AC3E}">
        <p14:creationId xmlns:p14="http://schemas.microsoft.com/office/powerpoint/2010/main" val="14082576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CD9E3015-483D-4F6F-876E-0F9D2613BB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1568" b="2032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EEBCA95-B06B-4E7F-B4AF-F7A531874408}"/>
              </a:ext>
            </a:extLst>
          </p:cNvPr>
          <p:cNvCxnSpPr/>
          <p:nvPr userDrawn="1"/>
        </p:nvCxnSpPr>
        <p:spPr>
          <a:xfrm>
            <a:off x="838200" y="2590800"/>
            <a:ext cx="1143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3">
            <a:extLst>
              <a:ext uri="{FF2B5EF4-FFF2-40B4-BE49-F238E27FC236}">
                <a16:creationId xmlns:a16="http://schemas.microsoft.com/office/drawing/2014/main" id="{F2618E95-2928-4DF7-90A4-A4913C387DD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2800" y="5649913"/>
            <a:ext cx="927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1A4B959-5B1D-F44D-B659-9FB977CF5CDC}"/>
              </a:ext>
            </a:extLst>
          </p:cNvPr>
          <p:cNvSpPr>
            <a:spLocks noGrp="1"/>
          </p:cNvSpPr>
          <p:nvPr>
            <p:ph type="body" sz="quarter" idx="10"/>
          </p:nvPr>
        </p:nvSpPr>
        <p:spPr>
          <a:xfrm>
            <a:off x="762000" y="2971800"/>
            <a:ext cx="11137900" cy="609600"/>
          </a:xfrm>
          <a:prstGeom prst="rect">
            <a:avLst/>
          </a:prstGeom>
        </p:spPr>
        <p:txBody>
          <a:bodyPr/>
          <a:lstStyle>
            <a:lvl1pPr marL="0" indent="0" algn="l">
              <a:buNone/>
              <a:defRPr sz="3600" b="1" i="0">
                <a:solidFill>
                  <a:schemeClr val="bg1"/>
                </a:solidFill>
                <a:latin typeface="Merriweather" panose="02000000000000000000" pitchFamily="2" charset="77"/>
                <a:cs typeface="Merriweather" panose="02000000000000000000" pitchFamily="2" charset="77"/>
              </a:defRPr>
            </a:lvl1pPr>
            <a:lvl2pPr marL="457200" indent="0">
              <a:buNone/>
              <a:defRPr b="1" i="0">
                <a:solidFill>
                  <a:schemeClr val="bg1"/>
                </a:solidFill>
                <a:latin typeface="Merriweather" panose="02000000000000000000" pitchFamily="2" charset="77"/>
                <a:cs typeface="Merriweather" panose="02000000000000000000" pitchFamily="2" charset="77"/>
              </a:defRPr>
            </a:lvl2pPr>
            <a:lvl3pPr marL="914400" indent="0">
              <a:buNone/>
              <a:defRPr b="1" i="0">
                <a:solidFill>
                  <a:schemeClr val="bg1"/>
                </a:solidFill>
                <a:latin typeface="Merriweather" panose="02000000000000000000" pitchFamily="2" charset="77"/>
                <a:cs typeface="Merriweather" panose="02000000000000000000" pitchFamily="2" charset="77"/>
              </a:defRPr>
            </a:lvl3pPr>
            <a:lvl4pPr marL="1371600" indent="0">
              <a:buNone/>
              <a:defRPr b="1" i="0">
                <a:solidFill>
                  <a:schemeClr val="bg1"/>
                </a:solidFill>
                <a:latin typeface="Merriweather" panose="02000000000000000000" pitchFamily="2" charset="77"/>
                <a:cs typeface="Merriweather" panose="02000000000000000000" pitchFamily="2" charset="77"/>
              </a:defRPr>
            </a:lvl4pPr>
            <a:lvl5pPr marL="1828800" indent="0">
              <a:buNone/>
              <a:defRPr b="1" i="0">
                <a:solidFill>
                  <a:schemeClr val="bg1"/>
                </a:solidFill>
                <a:latin typeface="Merriweather" panose="02000000000000000000" pitchFamily="2" charset="77"/>
                <a:cs typeface="Merriweather" panose="02000000000000000000" pitchFamily="2" charset="77"/>
              </a:defRPr>
            </a:lvl5pPr>
          </a:lstStyle>
          <a:p>
            <a:pPr lvl="0"/>
            <a:r>
              <a:rPr lang="en-US"/>
              <a:t>Edit Master text styles</a:t>
            </a:r>
          </a:p>
        </p:txBody>
      </p:sp>
      <p:sp>
        <p:nvSpPr>
          <p:cNvPr id="7" name="Text Placeholder 6">
            <a:extLst>
              <a:ext uri="{FF2B5EF4-FFF2-40B4-BE49-F238E27FC236}">
                <a16:creationId xmlns:a16="http://schemas.microsoft.com/office/drawing/2014/main" id="{B5371EEC-3703-EE48-A74E-D25EFE443FDA}"/>
              </a:ext>
            </a:extLst>
          </p:cNvPr>
          <p:cNvSpPr>
            <a:spLocks noGrp="1"/>
          </p:cNvSpPr>
          <p:nvPr>
            <p:ph type="body" sz="quarter" idx="11"/>
          </p:nvPr>
        </p:nvSpPr>
        <p:spPr>
          <a:xfrm>
            <a:off x="762000" y="3657600"/>
            <a:ext cx="11137900" cy="304800"/>
          </a:xfrm>
          <a:prstGeom prst="rect">
            <a:avLst/>
          </a:prstGeom>
        </p:spPr>
        <p:txBody>
          <a:bodyPr/>
          <a:lstStyle>
            <a:lvl1pPr marL="0" indent="0" algn="l">
              <a:buNone/>
              <a:defRPr sz="1400">
                <a:solidFill>
                  <a:schemeClr val="tx2"/>
                </a:solidFill>
              </a:defRPr>
            </a:lvl1pPr>
          </a:lstStyle>
          <a:p>
            <a:pPr lvl="0"/>
            <a:r>
              <a:rPr lang="en-US"/>
              <a:t>Edit Master text styles</a:t>
            </a:r>
          </a:p>
        </p:txBody>
      </p:sp>
    </p:spTree>
    <p:extLst>
      <p:ext uri="{BB962C8B-B14F-4D97-AF65-F5344CB8AC3E}">
        <p14:creationId xmlns:p14="http://schemas.microsoft.com/office/powerpoint/2010/main" val="3899398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Only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107F-C890-2F44-B2D3-E725EDCDE23C}"/>
              </a:ext>
            </a:extLst>
          </p:cNvPr>
          <p:cNvSpPr>
            <a:spLocks noGrp="1"/>
          </p:cNvSpPr>
          <p:nvPr>
            <p:ph type="title" hasCustomPrompt="1"/>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C479E9B-E0BC-1545-B071-AA5C6F88B19A}"/>
              </a:ext>
            </a:extLst>
          </p:cNvPr>
          <p:cNvSpPr>
            <a:spLocks noGrp="1"/>
          </p:cNvSpPr>
          <p:nvPr>
            <p:ph type="sldNum" sz="quarter" idx="10"/>
          </p:nvPr>
        </p:nvSpPr>
        <p:spPr/>
        <p:txBody>
          <a:bodyPr/>
          <a:lstStyle/>
          <a:p>
            <a:fld id="{622C11E5-DDE7-104A-821C-BE4765A3ABFD}" type="slidenum">
              <a:rPr lang="en-US" smtClean="0"/>
              <a:pPr/>
              <a:t>‹#›</a:t>
            </a:fld>
            <a:endParaRPr lang="en-US"/>
          </a:p>
        </p:txBody>
      </p:sp>
      <p:sp>
        <p:nvSpPr>
          <p:cNvPr id="9" name="Footer Placeholder 8">
            <a:extLst>
              <a:ext uri="{FF2B5EF4-FFF2-40B4-BE49-F238E27FC236}">
                <a16:creationId xmlns:a16="http://schemas.microsoft.com/office/drawing/2014/main" id="{ECBB102E-EF00-A445-BD4C-D9C689A594A3}"/>
              </a:ext>
            </a:extLst>
          </p:cNvPr>
          <p:cNvSpPr>
            <a:spLocks noGrp="1"/>
          </p:cNvSpPr>
          <p:nvPr>
            <p:ph type="ftr" sz="quarter" idx="11"/>
          </p:nvPr>
        </p:nvSpPr>
        <p:spPr/>
        <p:txBody>
          <a:bodyPr/>
          <a:lstStyle/>
          <a:p>
            <a:r>
              <a:rPr lang="en-US"/>
              <a:t>© 2021 Inspire Brands Confidential &amp; Proprietary</a:t>
            </a:r>
          </a:p>
        </p:txBody>
      </p:sp>
    </p:spTree>
    <p:extLst>
      <p:ext uri="{BB962C8B-B14F-4D97-AF65-F5344CB8AC3E}">
        <p14:creationId xmlns:p14="http://schemas.microsoft.com/office/powerpoint/2010/main" val="27201104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B1">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0" y="1905000"/>
            <a:ext cx="9715500" cy="4571999"/>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0" y="1143000"/>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3" name="Footer Placeholder 2">
            <a:extLst>
              <a:ext uri="{FF2B5EF4-FFF2-40B4-BE49-F238E27FC236}">
                <a16:creationId xmlns:a16="http://schemas.microsoft.com/office/drawing/2014/main" id="{7FF360A7-B444-0C4F-BA40-0B8A9DB81C54}"/>
              </a:ext>
            </a:extLst>
          </p:cNvPr>
          <p:cNvSpPr>
            <a:spLocks noGrp="1"/>
          </p:cNvSpPr>
          <p:nvPr>
            <p:ph type="ftr" sz="quarter" idx="17"/>
          </p:nvPr>
        </p:nvSpPr>
        <p:spPr/>
        <p:txBody>
          <a:bodyPr/>
          <a:lstStyle/>
          <a:p>
            <a:r>
              <a:rPr lang="en-US"/>
              <a:t>© 2021 Inspire Brands Confidential &amp; Proprietary</a:t>
            </a:r>
          </a:p>
        </p:txBody>
      </p:sp>
    </p:spTree>
    <p:extLst>
      <p:ext uri="{BB962C8B-B14F-4D97-AF65-F5344CB8AC3E}">
        <p14:creationId xmlns:p14="http://schemas.microsoft.com/office/powerpoint/2010/main" val="23744470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B2 Subhea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0" y="2407920"/>
            <a:ext cx="9715500" cy="4069078"/>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0" y="1143000"/>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3" name="Footer Placeholder 2">
            <a:extLst>
              <a:ext uri="{FF2B5EF4-FFF2-40B4-BE49-F238E27FC236}">
                <a16:creationId xmlns:a16="http://schemas.microsoft.com/office/drawing/2014/main" id="{7FF360A7-B444-0C4F-BA40-0B8A9DB81C54}"/>
              </a:ext>
            </a:extLst>
          </p:cNvPr>
          <p:cNvSpPr>
            <a:spLocks noGrp="1"/>
          </p:cNvSpPr>
          <p:nvPr>
            <p:ph type="ftr" sz="quarter" idx="17"/>
          </p:nvPr>
        </p:nvSpPr>
        <p:spPr/>
        <p:txBody>
          <a:bodyPr/>
          <a:lstStyle/>
          <a:p>
            <a:r>
              <a:rPr lang="en-US"/>
              <a:t>© 2021 Inspire Brands Confidential &amp; Proprietary</a:t>
            </a:r>
          </a:p>
        </p:txBody>
      </p:sp>
      <p:sp>
        <p:nvSpPr>
          <p:cNvPr id="7" name="Text Placeholder 3">
            <a:extLst>
              <a:ext uri="{FF2B5EF4-FFF2-40B4-BE49-F238E27FC236}">
                <a16:creationId xmlns:a16="http://schemas.microsoft.com/office/drawing/2014/main" id="{7CAEAF76-AD60-584B-919E-A1F5BA9032EA}"/>
              </a:ext>
            </a:extLst>
          </p:cNvPr>
          <p:cNvSpPr>
            <a:spLocks noGrp="1"/>
          </p:cNvSpPr>
          <p:nvPr>
            <p:ph type="body" sz="quarter" idx="14" hasCustomPrompt="1"/>
          </p:nvPr>
        </p:nvSpPr>
        <p:spPr>
          <a:xfrm>
            <a:off x="1714500" y="1905593"/>
            <a:ext cx="9715500" cy="335205"/>
          </a:xfrm>
        </p:spPr>
        <p:txBody>
          <a:bodyPr/>
          <a:lstStyle>
            <a:lvl1pPr marL="0" indent="0">
              <a:buFontTx/>
              <a:buNone/>
              <a:defRPr sz="2000" b="1" i="0" baseline="0">
                <a:solidFill>
                  <a:srgbClr val="C9252C"/>
                </a:solidFill>
                <a:latin typeface="Arial" panose="020B0604020202020204" pitchFamily="34" charset="0"/>
                <a:cs typeface="Arial" panose="020B0604020202020204" pitchFamily="34" charset="0"/>
              </a:defRPr>
            </a:lvl1pPr>
          </a:lstStyle>
          <a:p>
            <a:pPr lvl="0"/>
            <a:r>
              <a:rPr lang="en-US"/>
              <a:t>CLICK TO EDIT SUB-HEADER</a:t>
            </a:r>
          </a:p>
        </p:txBody>
      </p:sp>
    </p:spTree>
    <p:extLst>
      <p:ext uri="{BB962C8B-B14F-4D97-AF65-F5344CB8AC3E}">
        <p14:creationId xmlns:p14="http://schemas.microsoft.com/office/powerpoint/2010/main" val="41270924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B3 Two Column">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1" y="1905000"/>
            <a:ext cx="4648200" cy="4571999"/>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1" y="1142922"/>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7" name="Content Placeholder 4">
            <a:extLst>
              <a:ext uri="{FF2B5EF4-FFF2-40B4-BE49-F238E27FC236}">
                <a16:creationId xmlns:a16="http://schemas.microsoft.com/office/drawing/2014/main" id="{4E664512-459B-A04F-8777-D9379AED8BC9}"/>
              </a:ext>
            </a:extLst>
          </p:cNvPr>
          <p:cNvSpPr>
            <a:spLocks noGrp="1"/>
          </p:cNvSpPr>
          <p:nvPr>
            <p:ph sz="quarter" idx="17"/>
          </p:nvPr>
        </p:nvSpPr>
        <p:spPr>
          <a:xfrm>
            <a:off x="6781800" y="1905000"/>
            <a:ext cx="4648200" cy="4571999"/>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D4DB19C-A74A-0840-B434-842B97F72924}"/>
              </a:ext>
            </a:extLst>
          </p:cNvPr>
          <p:cNvSpPr>
            <a:spLocks noGrp="1"/>
          </p:cNvSpPr>
          <p:nvPr>
            <p:ph type="ftr" sz="quarter" idx="18"/>
          </p:nvPr>
        </p:nvSpPr>
        <p:spPr/>
        <p:txBody>
          <a:bodyPr/>
          <a:lstStyle/>
          <a:p>
            <a:r>
              <a:rPr lang="en-US"/>
              <a:t>© 2021 Inspire Brands Confidential &amp; Proprietary</a:t>
            </a:r>
          </a:p>
        </p:txBody>
      </p:sp>
    </p:spTree>
    <p:extLst>
      <p:ext uri="{BB962C8B-B14F-4D97-AF65-F5344CB8AC3E}">
        <p14:creationId xmlns:p14="http://schemas.microsoft.com/office/powerpoint/2010/main" val="28209531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B4 Two Column w Subhea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1" y="2540596"/>
            <a:ext cx="4648200" cy="3936403"/>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1" y="1142922"/>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7" name="Content Placeholder 4">
            <a:extLst>
              <a:ext uri="{FF2B5EF4-FFF2-40B4-BE49-F238E27FC236}">
                <a16:creationId xmlns:a16="http://schemas.microsoft.com/office/drawing/2014/main" id="{4E664512-459B-A04F-8777-D9379AED8BC9}"/>
              </a:ext>
            </a:extLst>
          </p:cNvPr>
          <p:cNvSpPr>
            <a:spLocks noGrp="1"/>
          </p:cNvSpPr>
          <p:nvPr>
            <p:ph sz="quarter" idx="17"/>
          </p:nvPr>
        </p:nvSpPr>
        <p:spPr>
          <a:xfrm>
            <a:off x="6781800" y="2540596"/>
            <a:ext cx="4648200" cy="3936403"/>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D4DB19C-A74A-0840-B434-842B97F72924}"/>
              </a:ext>
            </a:extLst>
          </p:cNvPr>
          <p:cNvSpPr>
            <a:spLocks noGrp="1"/>
          </p:cNvSpPr>
          <p:nvPr>
            <p:ph type="ftr" sz="quarter" idx="18"/>
          </p:nvPr>
        </p:nvSpPr>
        <p:spPr/>
        <p:txBody>
          <a:bodyPr/>
          <a:lstStyle/>
          <a:p>
            <a:r>
              <a:rPr lang="en-US"/>
              <a:t>© 2021 Inspire Brands Confidential &amp; Proprietary</a:t>
            </a:r>
          </a:p>
        </p:txBody>
      </p:sp>
      <p:sp>
        <p:nvSpPr>
          <p:cNvPr id="3" name="Text Placeholder 2">
            <a:extLst>
              <a:ext uri="{FF2B5EF4-FFF2-40B4-BE49-F238E27FC236}">
                <a16:creationId xmlns:a16="http://schemas.microsoft.com/office/drawing/2014/main" id="{8F42B0FB-AE2C-B84B-929E-46D486F7F95B}"/>
              </a:ext>
            </a:extLst>
          </p:cNvPr>
          <p:cNvSpPr>
            <a:spLocks noGrp="1"/>
          </p:cNvSpPr>
          <p:nvPr>
            <p:ph type="body" sz="quarter" idx="19"/>
          </p:nvPr>
        </p:nvSpPr>
        <p:spPr>
          <a:xfrm>
            <a:off x="1714500" y="1905000"/>
            <a:ext cx="9715500" cy="462873"/>
          </a:xfrm>
        </p:spPr>
        <p:txBody>
          <a:bodyPr/>
          <a:lstStyle/>
          <a:p>
            <a:pPr lvl="0"/>
            <a:r>
              <a:rPr lang="en-US"/>
              <a:t>Click to edit Master text styles</a:t>
            </a:r>
          </a:p>
        </p:txBody>
      </p:sp>
    </p:spTree>
    <p:extLst>
      <p:ext uri="{BB962C8B-B14F-4D97-AF65-F5344CB8AC3E}">
        <p14:creationId xmlns:p14="http://schemas.microsoft.com/office/powerpoint/2010/main" val="822177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B">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3" name="Footer Placeholder 2">
            <a:extLst>
              <a:ext uri="{FF2B5EF4-FFF2-40B4-BE49-F238E27FC236}">
                <a16:creationId xmlns:a16="http://schemas.microsoft.com/office/drawing/2014/main" id="{7FF360A7-B444-0C4F-BA40-0B8A9DB81C54}"/>
              </a:ext>
            </a:extLst>
          </p:cNvPr>
          <p:cNvSpPr>
            <a:spLocks noGrp="1"/>
          </p:cNvSpPr>
          <p:nvPr>
            <p:ph type="ftr" sz="quarter" idx="17"/>
          </p:nvPr>
        </p:nvSpPr>
        <p:spPr/>
        <p:txBody>
          <a:bodyPr/>
          <a:lstStyle/>
          <a:p>
            <a:r>
              <a:rPr lang="en-US"/>
              <a:t>© 2021 Inspire Brands Confidential &amp; Proprietary</a:t>
            </a:r>
          </a:p>
        </p:txBody>
      </p:sp>
      <p:sp>
        <p:nvSpPr>
          <p:cNvPr id="5" name="Title 3">
            <a:extLst>
              <a:ext uri="{FF2B5EF4-FFF2-40B4-BE49-F238E27FC236}">
                <a16:creationId xmlns:a16="http://schemas.microsoft.com/office/drawing/2014/main" id="{13FDBA62-FF3F-634B-B3FF-A92E7D15830F}"/>
              </a:ext>
            </a:extLst>
          </p:cNvPr>
          <p:cNvSpPr>
            <a:spLocks noGrp="1"/>
          </p:cNvSpPr>
          <p:nvPr>
            <p:ph type="title" hasCustomPrompt="1"/>
          </p:nvPr>
        </p:nvSpPr>
        <p:spPr>
          <a:xfrm>
            <a:off x="1714501" y="1142922"/>
            <a:ext cx="9715500" cy="462873"/>
          </a:xfrm>
        </p:spPr>
        <p:txBody>
          <a:bodyPr/>
          <a:lstStyle/>
          <a:p>
            <a:r>
              <a:rPr lang="en-US"/>
              <a:t>CLICK TO EDIT MASTER TITLE STYLE</a:t>
            </a:r>
          </a:p>
        </p:txBody>
      </p:sp>
    </p:spTree>
    <p:extLst>
      <p:ext uri="{BB962C8B-B14F-4D97-AF65-F5344CB8AC3E}">
        <p14:creationId xmlns:p14="http://schemas.microsoft.com/office/powerpoint/2010/main" val="3128572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C1">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0" y="1619251"/>
            <a:ext cx="9715500" cy="4857748"/>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0" y="489628"/>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3" name="Footer Placeholder 2">
            <a:extLst>
              <a:ext uri="{FF2B5EF4-FFF2-40B4-BE49-F238E27FC236}">
                <a16:creationId xmlns:a16="http://schemas.microsoft.com/office/drawing/2014/main" id="{7FF360A7-B444-0C4F-BA40-0B8A9DB81C54}"/>
              </a:ext>
            </a:extLst>
          </p:cNvPr>
          <p:cNvSpPr>
            <a:spLocks noGrp="1"/>
          </p:cNvSpPr>
          <p:nvPr>
            <p:ph type="ftr" sz="quarter" idx="17"/>
          </p:nvPr>
        </p:nvSpPr>
        <p:spPr/>
        <p:txBody>
          <a:bodyPr/>
          <a:lstStyle/>
          <a:p>
            <a:r>
              <a:rPr lang="en-US"/>
              <a:t>© 2021 Inspire Brands Confidential &amp; Proprietary</a:t>
            </a:r>
          </a:p>
        </p:txBody>
      </p:sp>
      <p:cxnSp>
        <p:nvCxnSpPr>
          <p:cNvPr id="7" name="Straight Connector 6">
            <a:extLst>
              <a:ext uri="{FF2B5EF4-FFF2-40B4-BE49-F238E27FC236}">
                <a16:creationId xmlns:a16="http://schemas.microsoft.com/office/drawing/2014/main" id="{9A4BADED-D96D-3045-BCD4-C773B60195D6}"/>
              </a:ext>
            </a:extLst>
          </p:cNvPr>
          <p:cNvCxnSpPr>
            <a:cxnSpLocks/>
          </p:cNvCxnSpPr>
          <p:nvPr userDrawn="1"/>
        </p:nvCxnSpPr>
        <p:spPr>
          <a:xfrm>
            <a:off x="1714500" y="1271323"/>
            <a:ext cx="9715500"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819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C2 Subhea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0" y="2125671"/>
            <a:ext cx="9715500" cy="4351329"/>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0" y="500211"/>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3" name="Footer Placeholder 2">
            <a:extLst>
              <a:ext uri="{FF2B5EF4-FFF2-40B4-BE49-F238E27FC236}">
                <a16:creationId xmlns:a16="http://schemas.microsoft.com/office/drawing/2014/main" id="{7FF360A7-B444-0C4F-BA40-0B8A9DB81C54}"/>
              </a:ext>
            </a:extLst>
          </p:cNvPr>
          <p:cNvSpPr>
            <a:spLocks noGrp="1"/>
          </p:cNvSpPr>
          <p:nvPr>
            <p:ph type="ftr" sz="quarter" idx="17"/>
          </p:nvPr>
        </p:nvSpPr>
        <p:spPr/>
        <p:txBody>
          <a:bodyPr/>
          <a:lstStyle/>
          <a:p>
            <a:r>
              <a:rPr lang="en-US"/>
              <a:t>© 2021 Inspire Brands Confidential &amp; Proprietary</a:t>
            </a:r>
          </a:p>
        </p:txBody>
      </p:sp>
      <p:sp>
        <p:nvSpPr>
          <p:cNvPr id="7" name="Text Placeholder 3">
            <a:extLst>
              <a:ext uri="{FF2B5EF4-FFF2-40B4-BE49-F238E27FC236}">
                <a16:creationId xmlns:a16="http://schemas.microsoft.com/office/drawing/2014/main" id="{7CAEAF76-AD60-584B-919E-A1F5BA9032EA}"/>
              </a:ext>
            </a:extLst>
          </p:cNvPr>
          <p:cNvSpPr>
            <a:spLocks noGrp="1"/>
          </p:cNvSpPr>
          <p:nvPr>
            <p:ph type="body" sz="quarter" idx="14" hasCustomPrompt="1"/>
          </p:nvPr>
        </p:nvSpPr>
        <p:spPr>
          <a:xfrm>
            <a:off x="1714500" y="1623343"/>
            <a:ext cx="9715500" cy="335205"/>
          </a:xfrm>
        </p:spPr>
        <p:txBody>
          <a:bodyPr/>
          <a:lstStyle>
            <a:lvl1pPr marL="0" indent="0">
              <a:buFontTx/>
              <a:buNone/>
              <a:defRPr sz="2000" b="1" i="0" baseline="0">
                <a:solidFill>
                  <a:srgbClr val="C9252C"/>
                </a:solidFill>
                <a:latin typeface="Arial" panose="020B0604020202020204" pitchFamily="34" charset="0"/>
                <a:cs typeface="Arial" panose="020B0604020202020204" pitchFamily="34" charset="0"/>
              </a:defRPr>
            </a:lvl1pPr>
          </a:lstStyle>
          <a:p>
            <a:pPr lvl="0"/>
            <a:r>
              <a:rPr lang="en-US"/>
              <a:t>CLICK TO EDIT SUB-HEADER</a:t>
            </a:r>
          </a:p>
        </p:txBody>
      </p:sp>
      <p:cxnSp>
        <p:nvCxnSpPr>
          <p:cNvPr id="8" name="Straight Connector 7">
            <a:extLst>
              <a:ext uri="{FF2B5EF4-FFF2-40B4-BE49-F238E27FC236}">
                <a16:creationId xmlns:a16="http://schemas.microsoft.com/office/drawing/2014/main" id="{96750AA6-67E7-1442-A8F7-23FBFD86CE73}"/>
              </a:ext>
            </a:extLst>
          </p:cNvPr>
          <p:cNvCxnSpPr>
            <a:cxnSpLocks/>
          </p:cNvCxnSpPr>
          <p:nvPr userDrawn="1"/>
        </p:nvCxnSpPr>
        <p:spPr>
          <a:xfrm>
            <a:off x="1714500" y="1271323"/>
            <a:ext cx="97155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740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C3 Two Column">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1" y="1619251"/>
            <a:ext cx="4648200" cy="4857748"/>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1" y="510794"/>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7" name="Content Placeholder 4">
            <a:extLst>
              <a:ext uri="{FF2B5EF4-FFF2-40B4-BE49-F238E27FC236}">
                <a16:creationId xmlns:a16="http://schemas.microsoft.com/office/drawing/2014/main" id="{4E664512-459B-A04F-8777-D9379AED8BC9}"/>
              </a:ext>
            </a:extLst>
          </p:cNvPr>
          <p:cNvSpPr>
            <a:spLocks noGrp="1"/>
          </p:cNvSpPr>
          <p:nvPr>
            <p:ph sz="quarter" idx="17"/>
          </p:nvPr>
        </p:nvSpPr>
        <p:spPr>
          <a:xfrm>
            <a:off x="6781800" y="1619251"/>
            <a:ext cx="4648200" cy="4857748"/>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D4DB19C-A74A-0840-B434-842B97F72924}"/>
              </a:ext>
            </a:extLst>
          </p:cNvPr>
          <p:cNvSpPr>
            <a:spLocks noGrp="1"/>
          </p:cNvSpPr>
          <p:nvPr>
            <p:ph type="ftr" sz="quarter" idx="18"/>
          </p:nvPr>
        </p:nvSpPr>
        <p:spPr/>
        <p:txBody>
          <a:bodyPr/>
          <a:lstStyle/>
          <a:p>
            <a:r>
              <a:rPr lang="en-US"/>
              <a:t>© 2021 Inspire Brands Confidential &amp; Proprietary</a:t>
            </a:r>
          </a:p>
        </p:txBody>
      </p:sp>
      <p:cxnSp>
        <p:nvCxnSpPr>
          <p:cNvPr id="9" name="Straight Connector 8">
            <a:extLst>
              <a:ext uri="{FF2B5EF4-FFF2-40B4-BE49-F238E27FC236}">
                <a16:creationId xmlns:a16="http://schemas.microsoft.com/office/drawing/2014/main" id="{3A3FDDE0-3675-AB44-B2C1-81E99009893F}"/>
              </a:ext>
            </a:extLst>
          </p:cNvPr>
          <p:cNvCxnSpPr>
            <a:cxnSpLocks/>
          </p:cNvCxnSpPr>
          <p:nvPr userDrawn="1"/>
        </p:nvCxnSpPr>
        <p:spPr>
          <a:xfrm>
            <a:off x="1714500" y="1271323"/>
            <a:ext cx="97155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957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C4 Two Column w Subhea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4D21D9-FFAB-1F4E-9A28-1D37C8C026BF}"/>
              </a:ext>
            </a:extLst>
          </p:cNvPr>
          <p:cNvSpPr>
            <a:spLocks noGrp="1"/>
          </p:cNvSpPr>
          <p:nvPr>
            <p:ph sz="quarter" idx="15"/>
          </p:nvPr>
        </p:nvSpPr>
        <p:spPr>
          <a:xfrm>
            <a:off x="1714501" y="2254846"/>
            <a:ext cx="4648200" cy="4222154"/>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1" y="489628"/>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7" name="Content Placeholder 4">
            <a:extLst>
              <a:ext uri="{FF2B5EF4-FFF2-40B4-BE49-F238E27FC236}">
                <a16:creationId xmlns:a16="http://schemas.microsoft.com/office/drawing/2014/main" id="{4E664512-459B-A04F-8777-D9379AED8BC9}"/>
              </a:ext>
            </a:extLst>
          </p:cNvPr>
          <p:cNvSpPr>
            <a:spLocks noGrp="1"/>
          </p:cNvSpPr>
          <p:nvPr>
            <p:ph sz="quarter" idx="17"/>
          </p:nvPr>
        </p:nvSpPr>
        <p:spPr>
          <a:xfrm>
            <a:off x="6781800" y="2254846"/>
            <a:ext cx="4648200" cy="4222154"/>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D4DB19C-A74A-0840-B434-842B97F72924}"/>
              </a:ext>
            </a:extLst>
          </p:cNvPr>
          <p:cNvSpPr>
            <a:spLocks noGrp="1"/>
          </p:cNvSpPr>
          <p:nvPr>
            <p:ph type="ftr" sz="quarter" idx="18"/>
          </p:nvPr>
        </p:nvSpPr>
        <p:spPr/>
        <p:txBody>
          <a:bodyPr/>
          <a:lstStyle/>
          <a:p>
            <a:r>
              <a:rPr lang="en-US"/>
              <a:t>© 2021 Inspire Brands Confidential &amp; Proprietary</a:t>
            </a:r>
          </a:p>
        </p:txBody>
      </p:sp>
      <p:sp>
        <p:nvSpPr>
          <p:cNvPr id="3" name="Text Placeholder 2">
            <a:extLst>
              <a:ext uri="{FF2B5EF4-FFF2-40B4-BE49-F238E27FC236}">
                <a16:creationId xmlns:a16="http://schemas.microsoft.com/office/drawing/2014/main" id="{8F42B0FB-AE2C-B84B-929E-46D486F7F95B}"/>
              </a:ext>
            </a:extLst>
          </p:cNvPr>
          <p:cNvSpPr>
            <a:spLocks noGrp="1"/>
          </p:cNvSpPr>
          <p:nvPr>
            <p:ph type="body" sz="quarter" idx="19"/>
          </p:nvPr>
        </p:nvSpPr>
        <p:spPr>
          <a:xfrm>
            <a:off x="1714500" y="1619250"/>
            <a:ext cx="9715500" cy="462873"/>
          </a:xfrm>
        </p:spPr>
        <p:txBody>
          <a:bodyPr/>
          <a:lstStyle/>
          <a:p>
            <a:pPr lvl="0"/>
            <a:r>
              <a:rPr lang="en-US"/>
              <a:t>Click to edit Master text styles</a:t>
            </a:r>
          </a:p>
        </p:txBody>
      </p:sp>
      <p:cxnSp>
        <p:nvCxnSpPr>
          <p:cNvPr id="9" name="Straight Connector 8">
            <a:extLst>
              <a:ext uri="{FF2B5EF4-FFF2-40B4-BE49-F238E27FC236}">
                <a16:creationId xmlns:a16="http://schemas.microsoft.com/office/drawing/2014/main" id="{0023F018-0319-0F4E-9759-153A82096176}"/>
              </a:ext>
            </a:extLst>
          </p:cNvPr>
          <p:cNvCxnSpPr>
            <a:cxnSpLocks/>
          </p:cNvCxnSpPr>
          <p:nvPr userDrawn="1"/>
        </p:nvCxnSpPr>
        <p:spPr>
          <a:xfrm>
            <a:off x="1714500" y="1271323"/>
            <a:ext cx="97155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66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Ligh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BF64BC1D-5609-43A0-A096-C139715340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3400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209EFF06-FB21-4978-8CE6-6C890BCC0486}"/>
              </a:ext>
            </a:extLst>
          </p:cNvPr>
          <p:cNvCxnSpPr/>
          <p:nvPr userDrawn="1"/>
        </p:nvCxnSpPr>
        <p:spPr>
          <a:xfrm>
            <a:off x="838200" y="2590800"/>
            <a:ext cx="1143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a:extLst>
              <a:ext uri="{FF2B5EF4-FFF2-40B4-BE49-F238E27FC236}">
                <a16:creationId xmlns:a16="http://schemas.microsoft.com/office/drawing/2014/main" id="{294500A3-B5E7-46E8-9C52-18CC5A0D7DD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2800" y="56721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1A4B959-5B1D-F44D-B659-9FB977CF5CDC}"/>
              </a:ext>
            </a:extLst>
          </p:cNvPr>
          <p:cNvSpPr>
            <a:spLocks noGrp="1"/>
          </p:cNvSpPr>
          <p:nvPr>
            <p:ph type="body" sz="quarter" idx="10"/>
          </p:nvPr>
        </p:nvSpPr>
        <p:spPr>
          <a:xfrm>
            <a:off x="762000" y="2971800"/>
            <a:ext cx="11125200" cy="609600"/>
          </a:xfrm>
          <a:prstGeom prst="rect">
            <a:avLst/>
          </a:prstGeom>
        </p:spPr>
        <p:txBody>
          <a:bodyPr/>
          <a:lstStyle>
            <a:lvl1pPr marL="0" indent="0" algn="l">
              <a:buNone/>
              <a:defRPr sz="3600" b="1" i="0">
                <a:solidFill>
                  <a:schemeClr val="tx1"/>
                </a:solidFill>
                <a:latin typeface="Merriweather" panose="02000000000000000000" pitchFamily="2" charset="77"/>
                <a:cs typeface="Merriweather" panose="02000000000000000000" pitchFamily="2" charset="77"/>
              </a:defRPr>
            </a:lvl1pPr>
            <a:lvl2pPr marL="457200" indent="0">
              <a:buNone/>
              <a:defRPr b="1" i="0">
                <a:solidFill>
                  <a:schemeClr val="bg1"/>
                </a:solidFill>
                <a:latin typeface="Merriweather" panose="02000000000000000000" pitchFamily="2" charset="77"/>
                <a:cs typeface="Merriweather" panose="02000000000000000000" pitchFamily="2" charset="77"/>
              </a:defRPr>
            </a:lvl2pPr>
            <a:lvl3pPr marL="914400" indent="0">
              <a:buNone/>
              <a:defRPr b="1" i="0">
                <a:solidFill>
                  <a:schemeClr val="bg1"/>
                </a:solidFill>
                <a:latin typeface="Merriweather" panose="02000000000000000000" pitchFamily="2" charset="77"/>
                <a:cs typeface="Merriweather" panose="02000000000000000000" pitchFamily="2" charset="77"/>
              </a:defRPr>
            </a:lvl3pPr>
            <a:lvl4pPr marL="1371600" indent="0">
              <a:buNone/>
              <a:defRPr b="1" i="0">
                <a:solidFill>
                  <a:schemeClr val="bg1"/>
                </a:solidFill>
                <a:latin typeface="Merriweather" panose="02000000000000000000" pitchFamily="2" charset="77"/>
                <a:cs typeface="Merriweather" panose="02000000000000000000" pitchFamily="2" charset="77"/>
              </a:defRPr>
            </a:lvl4pPr>
            <a:lvl5pPr marL="1828800" indent="0">
              <a:buNone/>
              <a:defRPr b="1" i="0">
                <a:solidFill>
                  <a:schemeClr val="bg1"/>
                </a:solidFill>
                <a:latin typeface="Merriweather" panose="02000000000000000000" pitchFamily="2" charset="77"/>
                <a:cs typeface="Merriweather" panose="02000000000000000000" pitchFamily="2" charset="77"/>
              </a:defRPr>
            </a:lvl5pPr>
          </a:lstStyle>
          <a:p>
            <a:pPr lvl="0"/>
            <a:r>
              <a:rPr lang="en-US"/>
              <a:t>Edit Master text styles</a:t>
            </a:r>
          </a:p>
        </p:txBody>
      </p:sp>
      <p:sp>
        <p:nvSpPr>
          <p:cNvPr id="7" name="Text Placeholder 6">
            <a:extLst>
              <a:ext uri="{FF2B5EF4-FFF2-40B4-BE49-F238E27FC236}">
                <a16:creationId xmlns:a16="http://schemas.microsoft.com/office/drawing/2014/main" id="{B5371EEC-3703-EE48-A74E-D25EFE443FDA}"/>
              </a:ext>
            </a:extLst>
          </p:cNvPr>
          <p:cNvSpPr>
            <a:spLocks noGrp="1"/>
          </p:cNvSpPr>
          <p:nvPr>
            <p:ph type="body" sz="quarter" idx="11"/>
          </p:nvPr>
        </p:nvSpPr>
        <p:spPr>
          <a:xfrm>
            <a:off x="762000" y="3657600"/>
            <a:ext cx="11125200" cy="304800"/>
          </a:xfrm>
          <a:prstGeom prst="rect">
            <a:avLst/>
          </a:prstGeom>
        </p:spPr>
        <p:txBody>
          <a:bodyPr/>
          <a:lstStyle>
            <a:lvl1pPr marL="0" indent="0" algn="l">
              <a:buNone/>
              <a:defRPr sz="1400">
                <a:solidFill>
                  <a:schemeClr val="tx2"/>
                </a:solidFill>
              </a:defRPr>
            </a:lvl1pPr>
          </a:lstStyle>
          <a:p>
            <a:pPr lvl="0"/>
            <a:r>
              <a:rPr lang="en-US"/>
              <a:t>Edit Master text styles</a:t>
            </a:r>
          </a:p>
        </p:txBody>
      </p:sp>
    </p:spTree>
    <p:extLst>
      <p:ext uri="{BB962C8B-B14F-4D97-AF65-F5344CB8AC3E}">
        <p14:creationId xmlns:p14="http://schemas.microsoft.com/office/powerpoint/2010/main" val="3847295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C">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77EE42-A639-164E-9919-3C37646AC4B9}"/>
              </a:ext>
            </a:extLst>
          </p:cNvPr>
          <p:cNvSpPr>
            <a:spLocks noGrp="1"/>
          </p:cNvSpPr>
          <p:nvPr>
            <p:ph type="title" hasCustomPrompt="1"/>
          </p:nvPr>
        </p:nvSpPr>
        <p:spPr>
          <a:xfrm>
            <a:off x="1714500" y="489628"/>
            <a:ext cx="9715500" cy="462873"/>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68CD5F1-DDF2-0542-AC07-080359254D71}"/>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3" name="Footer Placeholder 2">
            <a:extLst>
              <a:ext uri="{FF2B5EF4-FFF2-40B4-BE49-F238E27FC236}">
                <a16:creationId xmlns:a16="http://schemas.microsoft.com/office/drawing/2014/main" id="{7FF360A7-B444-0C4F-BA40-0B8A9DB81C54}"/>
              </a:ext>
            </a:extLst>
          </p:cNvPr>
          <p:cNvSpPr>
            <a:spLocks noGrp="1"/>
          </p:cNvSpPr>
          <p:nvPr>
            <p:ph type="ftr" sz="quarter" idx="17"/>
          </p:nvPr>
        </p:nvSpPr>
        <p:spPr/>
        <p:txBody>
          <a:bodyPr/>
          <a:lstStyle/>
          <a:p>
            <a:r>
              <a:rPr lang="en-US"/>
              <a:t>© 2021 Inspire Brands Confidential &amp; Proprietary</a:t>
            </a:r>
          </a:p>
        </p:txBody>
      </p:sp>
      <p:cxnSp>
        <p:nvCxnSpPr>
          <p:cNvPr id="5" name="Straight Connector 4">
            <a:extLst>
              <a:ext uri="{FF2B5EF4-FFF2-40B4-BE49-F238E27FC236}">
                <a16:creationId xmlns:a16="http://schemas.microsoft.com/office/drawing/2014/main" id="{73422EAD-188E-AE4D-8908-F7AB10DC3874}"/>
              </a:ext>
            </a:extLst>
          </p:cNvPr>
          <p:cNvCxnSpPr>
            <a:cxnSpLocks/>
          </p:cNvCxnSpPr>
          <p:nvPr userDrawn="1"/>
        </p:nvCxnSpPr>
        <p:spPr>
          <a:xfrm>
            <a:off x="1714500" y="1271323"/>
            <a:ext cx="971550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446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D1 w Picture">
    <p:spTree>
      <p:nvGrpSpPr>
        <p:cNvPr id="1" name=""/>
        <p:cNvGrpSpPr/>
        <p:nvPr/>
      </p:nvGrpSpPr>
      <p:grpSpPr>
        <a:xfrm>
          <a:off x="0" y="0"/>
          <a:ext cx="0" cy="0"/>
          <a:chOff x="0" y="0"/>
          <a:chExt cx="0" cy="0"/>
        </a:xfrm>
      </p:grpSpPr>
      <p:sp>
        <p:nvSpPr>
          <p:cNvPr id="12" name="Picture Placeholder 11"/>
          <p:cNvSpPr>
            <a:spLocks noGrp="1"/>
          </p:cNvSpPr>
          <p:nvPr>
            <p:ph type="pic" sz="quarter" idx="11" hasCustomPrompt="1"/>
          </p:nvPr>
        </p:nvSpPr>
        <p:spPr>
          <a:xfrm>
            <a:off x="7071360" y="0"/>
            <a:ext cx="5120640" cy="6858000"/>
          </a:xfrm>
          <a:custGeom>
            <a:avLst/>
            <a:gdLst>
              <a:gd name="connsiteX0" fmla="*/ 822464 w 7680960"/>
              <a:gd name="connsiteY0" fmla="*/ 750194 h 10288588"/>
              <a:gd name="connsiteX1" fmla="*/ 5211694 w 7680960"/>
              <a:gd name="connsiteY1" fmla="*/ 5144294 h 10288588"/>
              <a:gd name="connsiteX2" fmla="*/ 2331628 w 7680960"/>
              <a:gd name="connsiteY2" fmla="*/ 9271761 h 10288588"/>
              <a:gd name="connsiteX3" fmla="*/ 2316778 w 7680960"/>
              <a:gd name="connsiteY3" fmla="*/ 9276791 h 10288588"/>
              <a:gd name="connsiteX4" fmla="*/ 198582 w 7680960"/>
              <a:gd name="connsiteY4" fmla="*/ 795156 h 10288588"/>
              <a:gd name="connsiteX5" fmla="*/ 373690 w 7680960"/>
              <a:gd name="connsiteY5" fmla="*/ 772880 h 10288588"/>
              <a:gd name="connsiteX6" fmla="*/ 822464 w 7680960"/>
              <a:gd name="connsiteY6" fmla="*/ 750194 h 10288588"/>
              <a:gd name="connsiteX7" fmla="*/ 0 w 7680960"/>
              <a:gd name="connsiteY7" fmla="*/ 0 h 10288588"/>
              <a:gd name="connsiteX8" fmla="*/ 7680960 w 7680960"/>
              <a:gd name="connsiteY8" fmla="*/ 0 h 10288588"/>
              <a:gd name="connsiteX9" fmla="*/ 7680960 w 7680960"/>
              <a:gd name="connsiteY9" fmla="*/ 10288588 h 10288588"/>
              <a:gd name="connsiteX10" fmla="*/ 2569464 w 7680960"/>
              <a:gd name="connsiteY10" fmla="*/ 10288588 h 10288588"/>
              <a:gd name="connsiteX11" fmla="*/ 2383561 w 7680960"/>
              <a:gd name="connsiteY11" fmla="*/ 9544200 h 10288588"/>
              <a:gd name="connsiteX12" fmla="*/ 2426081 w 7680960"/>
              <a:gd name="connsiteY12" fmla="*/ 9529798 h 10288588"/>
              <a:gd name="connsiteX13" fmla="*/ 5486400 w 7680960"/>
              <a:gd name="connsiteY13" fmla="*/ 5144294 h 10288588"/>
              <a:gd name="connsiteX14" fmla="*/ 822464 w 7680960"/>
              <a:gd name="connsiteY14" fmla="*/ 475488 h 10288588"/>
              <a:gd name="connsiteX15" fmla="*/ 345604 w 7680960"/>
              <a:gd name="connsiteY15" fmla="*/ 499593 h 10288588"/>
              <a:gd name="connsiteX16" fmla="*/ 131567 w 7680960"/>
              <a:gd name="connsiteY16" fmla="*/ 526819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80960" h="10288588">
                <a:moveTo>
                  <a:pt x="822464" y="750194"/>
                </a:moveTo>
                <a:cubicBezTo>
                  <a:pt x="3246568" y="750194"/>
                  <a:pt x="5211694" y="2717500"/>
                  <a:pt x="5211694" y="5144294"/>
                </a:cubicBezTo>
                <a:cubicBezTo>
                  <a:pt x="5211694" y="7040227"/>
                  <a:pt x="4012277" y="8655710"/>
                  <a:pt x="2331628" y="9271761"/>
                </a:cubicBezTo>
                <a:lnTo>
                  <a:pt x="2316778" y="9276791"/>
                </a:lnTo>
                <a:lnTo>
                  <a:pt x="198582" y="795156"/>
                </a:lnTo>
                <a:lnTo>
                  <a:pt x="373690" y="772880"/>
                </a:lnTo>
                <a:cubicBezTo>
                  <a:pt x="521244" y="757879"/>
                  <a:pt x="670958" y="750194"/>
                  <a:pt x="822464" y="750194"/>
                </a:cubicBezTo>
                <a:close/>
                <a:moveTo>
                  <a:pt x="0" y="0"/>
                </a:moveTo>
                <a:lnTo>
                  <a:pt x="7680960" y="0"/>
                </a:lnTo>
                <a:lnTo>
                  <a:pt x="7680960" y="10288588"/>
                </a:lnTo>
                <a:lnTo>
                  <a:pt x="2569464" y="10288588"/>
                </a:lnTo>
                <a:lnTo>
                  <a:pt x="2383561" y="9544200"/>
                </a:lnTo>
                <a:lnTo>
                  <a:pt x="2426081" y="9529798"/>
                </a:lnTo>
                <a:cubicBezTo>
                  <a:pt x="4211915" y="8875234"/>
                  <a:pt x="5486400" y="7158755"/>
                  <a:pt x="5486400" y="5144294"/>
                </a:cubicBezTo>
                <a:cubicBezTo>
                  <a:pt x="5486400" y="2565784"/>
                  <a:pt x="3398284" y="475488"/>
                  <a:pt x="822464" y="475488"/>
                </a:cubicBezTo>
                <a:cubicBezTo>
                  <a:pt x="661475" y="475488"/>
                  <a:pt x="502392" y="483653"/>
                  <a:pt x="345604" y="499593"/>
                </a:cubicBezTo>
                <a:lnTo>
                  <a:pt x="131567" y="526819"/>
                </a:lnTo>
                <a:close/>
              </a:path>
            </a:pathLst>
          </a:custGeom>
          <a:pattFill prst="pct20">
            <a:fgClr>
              <a:schemeClr val="accent1"/>
            </a:fgClr>
            <a:bgClr>
              <a:schemeClr val="bg1"/>
            </a:bgClr>
          </a:pattFill>
        </p:spPr>
        <p:txBody>
          <a:bodyPr wrap="square">
            <a:noAutofit/>
          </a:bodyPr>
          <a:lstStyle>
            <a:lvl1pPr>
              <a:defRPr sz="1333"/>
            </a:lvl1pPr>
          </a:lstStyle>
          <a:p>
            <a:r>
              <a:rPr lang="en-US"/>
              <a:t>Drag Picture here</a:t>
            </a:r>
          </a:p>
        </p:txBody>
      </p:sp>
      <p:sp>
        <p:nvSpPr>
          <p:cNvPr id="4" name="Title 3">
            <a:extLst>
              <a:ext uri="{FF2B5EF4-FFF2-40B4-BE49-F238E27FC236}">
                <a16:creationId xmlns:a16="http://schemas.microsoft.com/office/drawing/2014/main" id="{DF0D5816-946F-8D45-8EF7-0054EC587FDB}"/>
              </a:ext>
            </a:extLst>
          </p:cNvPr>
          <p:cNvSpPr>
            <a:spLocks noGrp="1"/>
          </p:cNvSpPr>
          <p:nvPr>
            <p:ph type="title" hasCustomPrompt="1"/>
          </p:nvPr>
        </p:nvSpPr>
        <p:spPr>
          <a:xfrm>
            <a:off x="1714501" y="1143000"/>
            <a:ext cx="5356860" cy="476250"/>
          </a:xfrm>
        </p:spPr>
        <p:txBody>
          <a:bodyPr/>
          <a:lstStyle/>
          <a:p>
            <a:r>
              <a:rPr lang="en-US"/>
              <a:t>CLICK TO EDIT MASTER TITLE STYLE</a:t>
            </a:r>
          </a:p>
        </p:txBody>
      </p:sp>
      <p:sp>
        <p:nvSpPr>
          <p:cNvPr id="6" name="Text Placeholder 5">
            <a:extLst>
              <a:ext uri="{FF2B5EF4-FFF2-40B4-BE49-F238E27FC236}">
                <a16:creationId xmlns:a16="http://schemas.microsoft.com/office/drawing/2014/main" id="{BD0BA1FA-BD3B-1746-AC9A-EB807E5E9473}"/>
              </a:ext>
            </a:extLst>
          </p:cNvPr>
          <p:cNvSpPr>
            <a:spLocks noGrp="1"/>
          </p:cNvSpPr>
          <p:nvPr>
            <p:ph type="body" sz="quarter" idx="14"/>
          </p:nvPr>
        </p:nvSpPr>
        <p:spPr>
          <a:xfrm>
            <a:off x="1714500" y="1905001"/>
            <a:ext cx="5356860" cy="4045479"/>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0A71C135-2A5E-DA46-BFF3-5EA975E9B96E}"/>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9" name="Footer Placeholder 8">
            <a:extLst>
              <a:ext uri="{FF2B5EF4-FFF2-40B4-BE49-F238E27FC236}">
                <a16:creationId xmlns:a16="http://schemas.microsoft.com/office/drawing/2014/main" id="{C5751CEE-3612-9044-AE58-62086E9CEA82}"/>
              </a:ext>
            </a:extLst>
          </p:cNvPr>
          <p:cNvSpPr>
            <a:spLocks noGrp="1"/>
          </p:cNvSpPr>
          <p:nvPr>
            <p:ph type="ftr" sz="quarter" idx="17"/>
          </p:nvPr>
        </p:nvSpPr>
        <p:spPr/>
        <p:txBody>
          <a:bodyPr/>
          <a:lstStyle/>
          <a:p>
            <a:r>
              <a:rPr lang="en-US"/>
              <a:t>© 2021 Inspire Brands Confidential &amp; Proprietary</a:t>
            </a:r>
          </a:p>
        </p:txBody>
      </p:sp>
    </p:spTree>
    <p:extLst>
      <p:ext uri="{BB962C8B-B14F-4D97-AF65-F5344CB8AC3E}">
        <p14:creationId xmlns:p14="http://schemas.microsoft.com/office/powerpoint/2010/main" val="3951946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D2 w Picture">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7620000" y="1"/>
            <a:ext cx="4572000" cy="6858000"/>
          </a:xfrm>
          <a:prstGeom prst="rect">
            <a:avLst/>
          </a:prstGeom>
          <a:pattFill prst="pct20">
            <a:fgClr>
              <a:schemeClr val="accent1"/>
            </a:fgClr>
            <a:bgClr>
              <a:schemeClr val="bg1"/>
            </a:bgClr>
          </a:pattFill>
        </p:spPr>
        <p:txBody>
          <a:bodyPr wrap="square">
            <a:noAutofit/>
          </a:bodyPr>
          <a:lstStyle>
            <a:lvl1pPr>
              <a:defRPr sz="1333" baseline="0"/>
            </a:lvl1pPr>
          </a:lstStyle>
          <a:p>
            <a:r>
              <a:rPr lang="en-US"/>
              <a:t>Drag Picture here</a:t>
            </a:r>
          </a:p>
        </p:txBody>
      </p:sp>
      <p:sp>
        <p:nvSpPr>
          <p:cNvPr id="2" name="Title 1">
            <a:extLst>
              <a:ext uri="{FF2B5EF4-FFF2-40B4-BE49-F238E27FC236}">
                <a16:creationId xmlns:a16="http://schemas.microsoft.com/office/drawing/2014/main" id="{7BFF3171-B085-F64D-927E-C07105B123A9}"/>
              </a:ext>
            </a:extLst>
          </p:cNvPr>
          <p:cNvSpPr>
            <a:spLocks noGrp="1"/>
          </p:cNvSpPr>
          <p:nvPr>
            <p:ph type="title" hasCustomPrompt="1"/>
          </p:nvPr>
        </p:nvSpPr>
        <p:spPr>
          <a:xfrm>
            <a:off x="1714501" y="1129445"/>
            <a:ext cx="5654979" cy="489806"/>
          </a:xfr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C1935C21-1FAD-DB4A-883A-FFBC10BAB489}"/>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6" name="Text Placeholder 5">
            <a:extLst>
              <a:ext uri="{FF2B5EF4-FFF2-40B4-BE49-F238E27FC236}">
                <a16:creationId xmlns:a16="http://schemas.microsoft.com/office/drawing/2014/main" id="{FA4737F5-4B6C-0743-B337-93941D460DD1}"/>
              </a:ext>
            </a:extLst>
          </p:cNvPr>
          <p:cNvSpPr>
            <a:spLocks noGrp="1"/>
          </p:cNvSpPr>
          <p:nvPr>
            <p:ph type="body" sz="quarter" idx="17"/>
          </p:nvPr>
        </p:nvSpPr>
        <p:spPr>
          <a:xfrm>
            <a:off x="1714500" y="1905000"/>
            <a:ext cx="5654978" cy="4222750"/>
          </a:xfrm>
        </p:spPr>
        <p:txBody>
          <a:bodyPr/>
          <a:lstStyle>
            <a:lvl1pPr marL="152394" indent="-152394">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D43FE85-2796-BD47-9541-61E3A9A59F71}"/>
              </a:ext>
            </a:extLst>
          </p:cNvPr>
          <p:cNvSpPr>
            <a:spLocks noGrp="1"/>
          </p:cNvSpPr>
          <p:nvPr>
            <p:ph type="ftr" sz="quarter" idx="18"/>
          </p:nvPr>
        </p:nvSpPr>
        <p:spPr/>
        <p:txBody>
          <a:bodyPr/>
          <a:lstStyle/>
          <a:p>
            <a:r>
              <a:rPr lang="en-US"/>
              <a:t>© 2021 Inspire Brands Confidential &amp; Proprietary</a:t>
            </a:r>
          </a:p>
        </p:txBody>
      </p:sp>
    </p:spTree>
    <p:extLst>
      <p:ext uri="{BB962C8B-B14F-4D97-AF65-F5344CB8AC3E}">
        <p14:creationId xmlns:p14="http://schemas.microsoft.com/office/powerpoint/2010/main" val="34627810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D3 w Picture">
    <p:spTree>
      <p:nvGrpSpPr>
        <p:cNvPr id="1" name=""/>
        <p:cNvGrpSpPr/>
        <p:nvPr/>
      </p:nvGrpSpPr>
      <p:grpSpPr>
        <a:xfrm>
          <a:off x="0" y="0"/>
          <a:ext cx="0" cy="0"/>
          <a:chOff x="0" y="0"/>
          <a:chExt cx="0" cy="0"/>
        </a:xfrm>
      </p:grpSpPr>
      <p:sp>
        <p:nvSpPr>
          <p:cNvPr id="19" name="Picture Placeholder 18"/>
          <p:cNvSpPr>
            <a:spLocks noGrp="1"/>
          </p:cNvSpPr>
          <p:nvPr>
            <p:ph type="pic" sz="quarter" idx="14" hasCustomPrompt="1"/>
          </p:nvPr>
        </p:nvSpPr>
        <p:spPr>
          <a:xfrm>
            <a:off x="3810000" y="0"/>
            <a:ext cx="8382000" cy="6858000"/>
          </a:xfrm>
          <a:prstGeom prst="rect">
            <a:avLst/>
          </a:prstGeom>
          <a:pattFill prst="pct20">
            <a:fgClr>
              <a:schemeClr val="accent1"/>
            </a:fgClr>
            <a:bgClr>
              <a:schemeClr val="bg1"/>
            </a:bgClr>
          </a:pattFill>
        </p:spPr>
        <p:txBody>
          <a:bodyPr wrap="square">
            <a:noAutofit/>
          </a:bodyPr>
          <a:lstStyle>
            <a:lvl1pPr>
              <a:defRPr sz="1333" baseline="0"/>
            </a:lvl1pPr>
          </a:lstStyle>
          <a:p>
            <a:r>
              <a:rPr lang="en-US"/>
              <a:t>Drag Picture here</a:t>
            </a:r>
          </a:p>
        </p:txBody>
      </p:sp>
      <p:sp>
        <p:nvSpPr>
          <p:cNvPr id="3" name="Slide Number Placeholder 2">
            <a:extLst>
              <a:ext uri="{FF2B5EF4-FFF2-40B4-BE49-F238E27FC236}">
                <a16:creationId xmlns:a16="http://schemas.microsoft.com/office/drawing/2014/main" id="{1CEC0291-5760-804B-9F5B-AC295C78F15B}"/>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4" name="Title 3">
            <a:extLst>
              <a:ext uri="{FF2B5EF4-FFF2-40B4-BE49-F238E27FC236}">
                <a16:creationId xmlns:a16="http://schemas.microsoft.com/office/drawing/2014/main" id="{8FBC4446-2B4B-1142-BFFB-1AEDD6217CB9}"/>
              </a:ext>
            </a:extLst>
          </p:cNvPr>
          <p:cNvSpPr>
            <a:spLocks noGrp="1"/>
          </p:cNvSpPr>
          <p:nvPr>
            <p:ph type="title" hasCustomPrompt="1"/>
          </p:nvPr>
        </p:nvSpPr>
        <p:spPr>
          <a:xfrm>
            <a:off x="1143000" y="3429000"/>
            <a:ext cx="2499987" cy="934376"/>
          </a:xfrm>
        </p:spPr>
        <p:txBody>
          <a:bodyPr/>
          <a:lstStyle/>
          <a:p>
            <a:r>
              <a:rPr lang="en-US"/>
              <a:t>CLICK TO EDIT MASTER TITLE STYLE</a:t>
            </a:r>
          </a:p>
        </p:txBody>
      </p:sp>
      <p:sp>
        <p:nvSpPr>
          <p:cNvPr id="6" name="Content Placeholder 5">
            <a:extLst>
              <a:ext uri="{FF2B5EF4-FFF2-40B4-BE49-F238E27FC236}">
                <a16:creationId xmlns:a16="http://schemas.microsoft.com/office/drawing/2014/main" id="{F8FA65B1-7F9F-2943-97A5-074EA0CF2248}"/>
              </a:ext>
            </a:extLst>
          </p:cNvPr>
          <p:cNvSpPr>
            <a:spLocks noGrp="1"/>
          </p:cNvSpPr>
          <p:nvPr>
            <p:ph sz="quarter" idx="17"/>
          </p:nvPr>
        </p:nvSpPr>
        <p:spPr>
          <a:xfrm>
            <a:off x="1143000" y="4927600"/>
            <a:ext cx="2500313" cy="1178838"/>
          </a:xfrm>
        </p:spPr>
        <p:txBody>
          <a:bodyPr/>
          <a:lstStyle>
            <a:lvl1pPr marL="0" indent="0">
              <a:buFontTx/>
              <a:buNone/>
              <a:defRPr/>
            </a:lvl1pPr>
          </a:lstStyle>
          <a:p>
            <a:pPr lvl="0"/>
            <a:r>
              <a:rPr lang="en-US"/>
              <a:t>Click to edit Master text style</a:t>
            </a:r>
          </a:p>
        </p:txBody>
      </p:sp>
      <p:sp>
        <p:nvSpPr>
          <p:cNvPr id="7" name="Footer Placeholder 6">
            <a:extLst>
              <a:ext uri="{FF2B5EF4-FFF2-40B4-BE49-F238E27FC236}">
                <a16:creationId xmlns:a16="http://schemas.microsoft.com/office/drawing/2014/main" id="{C7F3404D-BF58-7B4F-9235-EC110848731E}"/>
              </a:ext>
            </a:extLst>
          </p:cNvPr>
          <p:cNvSpPr>
            <a:spLocks noGrp="1"/>
          </p:cNvSpPr>
          <p:nvPr>
            <p:ph type="ftr" sz="quarter" idx="18"/>
          </p:nvPr>
        </p:nvSpPr>
        <p:spPr/>
        <p:txBody>
          <a:bodyPr/>
          <a:lstStyle/>
          <a:p>
            <a:r>
              <a:rPr lang="en-US"/>
              <a:t>© 2021 Inspire Brands Confidential &amp; Proprietary</a:t>
            </a:r>
          </a:p>
        </p:txBody>
      </p:sp>
    </p:spTree>
    <p:extLst>
      <p:ext uri="{BB962C8B-B14F-4D97-AF65-F5344CB8AC3E}">
        <p14:creationId xmlns:p14="http://schemas.microsoft.com/office/powerpoint/2010/main" val="1885027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9" name="Picture Placeholder 18"/>
          <p:cNvSpPr>
            <a:spLocks noGrp="1"/>
          </p:cNvSpPr>
          <p:nvPr>
            <p:ph type="pic" sz="quarter" idx="14" hasCustomPrompt="1"/>
          </p:nvPr>
        </p:nvSpPr>
        <p:spPr>
          <a:xfrm>
            <a:off x="751973" y="0"/>
            <a:ext cx="11440027" cy="6858000"/>
          </a:xfrm>
          <a:prstGeom prst="rect">
            <a:avLst/>
          </a:prstGeom>
          <a:pattFill prst="pct20">
            <a:fgClr>
              <a:schemeClr val="accent1"/>
            </a:fgClr>
            <a:bgClr>
              <a:schemeClr val="bg1"/>
            </a:bgClr>
          </a:pattFill>
        </p:spPr>
        <p:txBody>
          <a:bodyPr wrap="square">
            <a:noAutofit/>
          </a:bodyPr>
          <a:lstStyle>
            <a:lvl1pPr>
              <a:defRPr sz="1333" baseline="0"/>
            </a:lvl1pPr>
          </a:lstStyle>
          <a:p>
            <a:r>
              <a:rPr lang="en-US"/>
              <a:t>Drag Picture here</a:t>
            </a:r>
          </a:p>
        </p:txBody>
      </p:sp>
      <p:sp>
        <p:nvSpPr>
          <p:cNvPr id="3" name="Slide Number Placeholder 2">
            <a:extLst>
              <a:ext uri="{FF2B5EF4-FFF2-40B4-BE49-F238E27FC236}">
                <a16:creationId xmlns:a16="http://schemas.microsoft.com/office/drawing/2014/main" id="{1CEC0291-5760-804B-9F5B-AC295C78F15B}"/>
              </a:ext>
            </a:extLst>
          </p:cNvPr>
          <p:cNvSpPr>
            <a:spLocks noGrp="1"/>
          </p:cNvSpPr>
          <p:nvPr>
            <p:ph type="sldNum" sz="quarter" idx="16"/>
          </p:nvPr>
        </p:nvSpPr>
        <p:spPr/>
        <p:txBody>
          <a:bodyPr/>
          <a:lstStyle/>
          <a:p>
            <a:fld id="{622C11E5-DDE7-104A-821C-BE4765A3ABFD}" type="slidenum">
              <a:rPr lang="en-US" smtClean="0"/>
              <a:pPr/>
              <a:t>‹#›</a:t>
            </a:fld>
            <a:endParaRPr lang="en-US"/>
          </a:p>
        </p:txBody>
      </p:sp>
      <p:sp>
        <p:nvSpPr>
          <p:cNvPr id="7" name="Footer Placeholder 6">
            <a:extLst>
              <a:ext uri="{FF2B5EF4-FFF2-40B4-BE49-F238E27FC236}">
                <a16:creationId xmlns:a16="http://schemas.microsoft.com/office/drawing/2014/main" id="{C7F3404D-BF58-7B4F-9235-EC110848731E}"/>
              </a:ext>
            </a:extLst>
          </p:cNvPr>
          <p:cNvSpPr>
            <a:spLocks noGrp="1"/>
          </p:cNvSpPr>
          <p:nvPr>
            <p:ph type="ftr" sz="quarter" idx="18"/>
          </p:nvPr>
        </p:nvSpPr>
        <p:spPr/>
        <p:txBody>
          <a:bodyPr/>
          <a:lstStyle>
            <a:lvl1pPr>
              <a:defRPr>
                <a:solidFill>
                  <a:schemeClr val="tx1">
                    <a:lumMod val="50000"/>
                    <a:lumOff val="50000"/>
                  </a:schemeClr>
                </a:solidFill>
              </a:defRPr>
            </a:lvl1pPr>
          </a:lstStyle>
          <a:p>
            <a:r>
              <a:rPr lang="en-US"/>
              <a:t>© 2021 Inspire Brands Confidential &amp; Proprietary</a:t>
            </a:r>
          </a:p>
        </p:txBody>
      </p:sp>
    </p:spTree>
    <p:extLst>
      <p:ext uri="{BB962C8B-B14F-4D97-AF65-F5344CB8AC3E}">
        <p14:creationId xmlns:p14="http://schemas.microsoft.com/office/powerpoint/2010/main" val="4706476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C479E9B-E0BC-1545-B071-AA5C6F88B19A}"/>
              </a:ext>
            </a:extLst>
          </p:cNvPr>
          <p:cNvSpPr>
            <a:spLocks noGrp="1"/>
          </p:cNvSpPr>
          <p:nvPr>
            <p:ph type="sldNum" sz="quarter" idx="10"/>
          </p:nvPr>
        </p:nvSpPr>
        <p:spPr/>
        <p:txBody>
          <a:bodyPr/>
          <a:lstStyle/>
          <a:p>
            <a:fld id="{622C11E5-DDE7-104A-821C-BE4765A3ABFD}" type="slidenum">
              <a:rPr lang="en-US" smtClean="0"/>
              <a:pPr/>
              <a:t>‹#›</a:t>
            </a:fld>
            <a:endParaRPr lang="en-US"/>
          </a:p>
        </p:txBody>
      </p:sp>
      <p:sp>
        <p:nvSpPr>
          <p:cNvPr id="4" name="Footer Placeholder 3">
            <a:extLst>
              <a:ext uri="{FF2B5EF4-FFF2-40B4-BE49-F238E27FC236}">
                <a16:creationId xmlns:a16="http://schemas.microsoft.com/office/drawing/2014/main" id="{7C0C40A2-BC54-874B-A38E-E155C3723AB7}"/>
              </a:ext>
            </a:extLst>
          </p:cNvPr>
          <p:cNvSpPr>
            <a:spLocks noGrp="1"/>
          </p:cNvSpPr>
          <p:nvPr>
            <p:ph type="ftr" sz="quarter" idx="11"/>
          </p:nvPr>
        </p:nvSpPr>
        <p:spPr/>
        <p:txBody>
          <a:bodyPr/>
          <a:lstStyle/>
          <a:p>
            <a:r>
              <a:rPr lang="en-US"/>
              <a:t>© 2021 Inspire Brands Confidential &amp; Proprietary</a:t>
            </a:r>
          </a:p>
        </p:txBody>
      </p:sp>
    </p:spTree>
    <p:extLst>
      <p:ext uri="{BB962C8B-B14F-4D97-AF65-F5344CB8AC3E}">
        <p14:creationId xmlns:p14="http://schemas.microsoft.com/office/powerpoint/2010/main" val="9659174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067BC8-B59E-EE40-957B-F46F5A849F21}"/>
              </a:ext>
            </a:extLst>
          </p:cNvPr>
          <p:cNvSpPr>
            <a:spLocks noGrp="1"/>
          </p:cNvSpPr>
          <p:nvPr>
            <p:ph type="sldNum" sz="quarter" idx="10"/>
          </p:nvPr>
        </p:nvSpPr>
        <p:spPr/>
        <p:txBody>
          <a:bodyPr/>
          <a:lstStyle>
            <a:lvl1pPr>
              <a:defRPr>
                <a:solidFill>
                  <a:schemeClr val="tx2"/>
                </a:solidFill>
              </a:defRPr>
            </a:lvl1pPr>
          </a:lstStyle>
          <a:p>
            <a:fld id="{622C11E5-DDE7-104A-821C-BE4765A3ABFD}" type="slidenum">
              <a:rPr lang="en-US" smtClean="0"/>
              <a:pPr/>
              <a:t>‹#›</a:t>
            </a:fld>
            <a:endParaRPr lang="en-US"/>
          </a:p>
        </p:txBody>
      </p:sp>
      <p:sp>
        <p:nvSpPr>
          <p:cNvPr id="2" name="Footer Placeholder 1">
            <a:extLst>
              <a:ext uri="{FF2B5EF4-FFF2-40B4-BE49-F238E27FC236}">
                <a16:creationId xmlns:a16="http://schemas.microsoft.com/office/drawing/2014/main" id="{4DDFEC3A-FF1F-8344-94B1-B0BCF7C6006A}"/>
              </a:ext>
            </a:extLst>
          </p:cNvPr>
          <p:cNvSpPr>
            <a:spLocks noGrp="1"/>
          </p:cNvSpPr>
          <p:nvPr>
            <p:ph type="ftr" sz="quarter" idx="11"/>
          </p:nvPr>
        </p:nvSpPr>
        <p:spPr/>
        <p:txBody>
          <a:bodyPr/>
          <a:lstStyle/>
          <a:p>
            <a:r>
              <a:rPr lang="en-US"/>
              <a:t>© 2021 Inspire Brands Confidential &amp; Proprietary</a:t>
            </a:r>
          </a:p>
        </p:txBody>
      </p:sp>
    </p:spTree>
    <p:extLst>
      <p:ext uri="{BB962C8B-B14F-4D97-AF65-F5344CB8AC3E}">
        <p14:creationId xmlns:p14="http://schemas.microsoft.com/office/powerpoint/2010/main" val="1057719219"/>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3D266-8F40-C046-A7CF-6DE1AD18E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5DC34571-31AB-FF4D-81EC-6D11EB783FAA}"/>
              </a:ext>
            </a:extLst>
          </p:cNvPr>
          <p:cNvSpPr>
            <a:spLocks noGrp="1"/>
          </p:cNvSpPr>
          <p:nvPr>
            <p:ph type="ftr" sz="quarter" idx="10"/>
          </p:nvPr>
        </p:nvSpPr>
        <p:spPr/>
        <p:txBody>
          <a:bodyPr/>
          <a:lstStyle/>
          <a:p>
            <a:r>
              <a:rPr lang="en-US"/>
              <a:t>© 2021 Inspire Brands Confidential &amp; Proprietary</a:t>
            </a:r>
          </a:p>
        </p:txBody>
      </p:sp>
      <p:sp>
        <p:nvSpPr>
          <p:cNvPr id="4" name="Slide Number Placeholder 3">
            <a:extLst>
              <a:ext uri="{FF2B5EF4-FFF2-40B4-BE49-F238E27FC236}">
                <a16:creationId xmlns:a16="http://schemas.microsoft.com/office/drawing/2014/main" id="{811989B5-60E9-FF40-BE14-048CE1A1048F}"/>
              </a:ext>
            </a:extLst>
          </p:cNvPr>
          <p:cNvSpPr>
            <a:spLocks noGrp="1"/>
          </p:cNvSpPr>
          <p:nvPr>
            <p:ph type="sldNum" sz="quarter" idx="11"/>
          </p:nvPr>
        </p:nvSpPr>
        <p:spPr/>
        <p:txBody>
          <a:bodyPr/>
          <a:lstStyle>
            <a:lvl1pPr>
              <a:defRPr>
                <a:solidFill>
                  <a:schemeClr val="tx2"/>
                </a:solidFill>
              </a:defRPr>
            </a:lvl1pPr>
          </a:lstStyle>
          <a:p>
            <a:fld id="{622C11E5-DDE7-104A-821C-BE4765A3ABFD}" type="slidenum">
              <a:rPr lang="en-US" smtClean="0"/>
              <a:pPr/>
              <a:t>‹#›</a:t>
            </a:fld>
            <a:endParaRPr lang="en-US"/>
          </a:p>
        </p:txBody>
      </p:sp>
      <p:cxnSp>
        <p:nvCxnSpPr>
          <p:cNvPr id="7" name="Straight Connector 6">
            <a:extLst>
              <a:ext uri="{FF2B5EF4-FFF2-40B4-BE49-F238E27FC236}">
                <a16:creationId xmlns:a16="http://schemas.microsoft.com/office/drawing/2014/main" id="{67A34919-AAEE-754C-AB26-BBC6DC545F07}"/>
              </a:ext>
            </a:extLst>
          </p:cNvPr>
          <p:cNvCxnSpPr>
            <a:cxnSpLocks/>
          </p:cNvCxnSpPr>
          <p:nvPr userDrawn="1"/>
        </p:nvCxnSpPr>
        <p:spPr>
          <a:xfrm>
            <a:off x="380999" y="1271323"/>
            <a:ext cx="0" cy="5205677"/>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CAD80EE-0699-F64B-8F08-9F9773130496}"/>
              </a:ext>
            </a:extLst>
          </p:cNvPr>
          <p:cNvPicPr>
            <a:picLocks noChangeAspect="1"/>
          </p:cNvPicPr>
          <p:nvPr userDrawn="1"/>
        </p:nvPicPr>
        <p:blipFill>
          <a:blip r:embed="rId3"/>
          <a:stretch>
            <a:fillRect/>
          </a:stretch>
        </p:blipFill>
        <p:spPr>
          <a:xfrm>
            <a:off x="114299" y="462694"/>
            <a:ext cx="533400" cy="533400"/>
          </a:xfrm>
          <a:prstGeom prst="rect">
            <a:avLst/>
          </a:prstGeom>
        </p:spPr>
      </p:pic>
    </p:spTree>
    <p:extLst>
      <p:ext uri="{BB962C8B-B14F-4D97-AF65-F5344CB8AC3E}">
        <p14:creationId xmlns:p14="http://schemas.microsoft.com/office/powerpoint/2010/main" val="22812371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C4CE4D-0899-8D40-88CF-F8C9DB175555}"/>
              </a:ext>
            </a:extLst>
          </p:cNvPr>
          <p:cNvSpPr>
            <a:spLocks noGrp="1"/>
          </p:cNvSpPr>
          <p:nvPr>
            <p:ph type="sldNum" sz="quarter" idx="19"/>
          </p:nvPr>
        </p:nvSpPr>
        <p:spPr/>
        <p:txBody>
          <a:bodyPr/>
          <a:lstStyle/>
          <a:p>
            <a:fld id="{622C11E5-DDE7-104A-821C-BE4765A3ABFD}" type="slidenum">
              <a:rPr lang="en-US" smtClean="0"/>
              <a:pPr/>
              <a:t>‹#›</a:t>
            </a:fld>
            <a:endParaRPr lang="en-US"/>
          </a:p>
        </p:txBody>
      </p:sp>
      <p:sp>
        <p:nvSpPr>
          <p:cNvPr id="9" name="Picture Placeholder 10">
            <a:extLst>
              <a:ext uri="{FF2B5EF4-FFF2-40B4-BE49-F238E27FC236}">
                <a16:creationId xmlns:a16="http://schemas.microsoft.com/office/drawing/2014/main" id="{4277213B-3057-4544-A800-6E2470C9A72F}"/>
              </a:ext>
            </a:extLst>
          </p:cNvPr>
          <p:cNvSpPr>
            <a:spLocks noGrp="1"/>
          </p:cNvSpPr>
          <p:nvPr>
            <p:ph type="pic" sz="quarter" idx="13" hasCustomPrompt="1"/>
          </p:nvPr>
        </p:nvSpPr>
        <p:spPr>
          <a:xfrm>
            <a:off x="3966576" y="0"/>
            <a:ext cx="8225425" cy="6044261"/>
          </a:xfrm>
          <a:custGeom>
            <a:avLst/>
            <a:gdLst>
              <a:gd name="connsiteX0" fmla="*/ 0 w 6528816"/>
              <a:gd name="connsiteY0" fmla="*/ 0 h 10288588"/>
              <a:gd name="connsiteX1" fmla="*/ 6528816 w 6528816"/>
              <a:gd name="connsiteY1" fmla="*/ 0 h 10288588"/>
              <a:gd name="connsiteX2" fmla="*/ 6528816 w 6528816"/>
              <a:gd name="connsiteY2" fmla="*/ 10288588 h 10288588"/>
              <a:gd name="connsiteX3" fmla="*/ 0 w 6528816"/>
              <a:gd name="connsiteY3" fmla="*/ 10288588 h 10288588"/>
              <a:gd name="connsiteX4" fmla="*/ 0 w 6528816"/>
              <a:gd name="connsiteY4" fmla="*/ 9985248 h 10288588"/>
              <a:gd name="connsiteX5" fmla="*/ 2176272 w 6528816"/>
              <a:gd name="connsiteY5" fmla="*/ 9985248 h 10288588"/>
              <a:gd name="connsiteX6" fmla="*/ 2176272 w 6528816"/>
              <a:gd name="connsiteY6" fmla="*/ 6345936 h 10288588"/>
              <a:gd name="connsiteX7" fmla="*/ 0 w 6528816"/>
              <a:gd name="connsiteY7" fmla="*/ 6345936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9985248 h 10288588"/>
              <a:gd name="connsiteX5" fmla="*/ 2184568 w 6537112"/>
              <a:gd name="connsiteY5" fmla="*/ 9985248 h 10288588"/>
              <a:gd name="connsiteX6" fmla="*/ 2184568 w 6537112"/>
              <a:gd name="connsiteY6" fmla="*/ 6345936 h 10288588"/>
              <a:gd name="connsiteX7" fmla="*/ 0 w 6537112"/>
              <a:gd name="connsiteY7" fmla="*/ 2447434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9985248 h 10288588"/>
              <a:gd name="connsiteX5" fmla="*/ 2184568 w 6537112"/>
              <a:gd name="connsiteY5" fmla="*/ 9985248 h 10288588"/>
              <a:gd name="connsiteX6" fmla="*/ 1114406 w 6537112"/>
              <a:gd name="connsiteY6" fmla="*/ 2447434 h 10288588"/>
              <a:gd name="connsiteX7" fmla="*/ 0 w 6537112"/>
              <a:gd name="connsiteY7" fmla="*/ 2447434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9985248 h 10288588"/>
              <a:gd name="connsiteX5" fmla="*/ 1122702 w 6537112"/>
              <a:gd name="connsiteY5" fmla="*/ 8701404 h 10288588"/>
              <a:gd name="connsiteX6" fmla="*/ 1114406 w 6537112"/>
              <a:gd name="connsiteY6" fmla="*/ 2447434 h 10288588"/>
              <a:gd name="connsiteX7" fmla="*/ 0 w 6537112"/>
              <a:gd name="connsiteY7" fmla="*/ 2447434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122702 w 6537112"/>
              <a:gd name="connsiteY5" fmla="*/ 8701404 h 10288588"/>
              <a:gd name="connsiteX6" fmla="*/ 1114406 w 6537112"/>
              <a:gd name="connsiteY6" fmla="*/ 2447434 h 10288588"/>
              <a:gd name="connsiteX7" fmla="*/ 0 w 6537112"/>
              <a:gd name="connsiteY7" fmla="*/ 2447434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122702 w 6537112"/>
              <a:gd name="connsiteY5" fmla="*/ 8748374 h 10288588"/>
              <a:gd name="connsiteX6" fmla="*/ 1114406 w 6537112"/>
              <a:gd name="connsiteY6" fmla="*/ 2447434 h 10288588"/>
              <a:gd name="connsiteX7" fmla="*/ 0 w 6537112"/>
              <a:gd name="connsiteY7" fmla="*/ 2447434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114406 w 6537112"/>
              <a:gd name="connsiteY5" fmla="*/ 8764031 h 10288588"/>
              <a:gd name="connsiteX6" fmla="*/ 1114406 w 6537112"/>
              <a:gd name="connsiteY6" fmla="*/ 2447434 h 10288588"/>
              <a:gd name="connsiteX7" fmla="*/ 0 w 6537112"/>
              <a:gd name="connsiteY7" fmla="*/ 2447434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114406 w 6537112"/>
              <a:gd name="connsiteY5" fmla="*/ 8764031 h 10288588"/>
              <a:gd name="connsiteX6" fmla="*/ 1114406 w 6537112"/>
              <a:gd name="connsiteY6" fmla="*/ 2447434 h 10288588"/>
              <a:gd name="connsiteX7" fmla="*/ 0 w 6537112"/>
              <a:gd name="connsiteY7" fmla="*/ 2180448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114406 w 6537112"/>
              <a:gd name="connsiteY5" fmla="*/ 8764031 h 10288588"/>
              <a:gd name="connsiteX6" fmla="*/ 1114406 w 6537112"/>
              <a:gd name="connsiteY6" fmla="*/ 2447434 h 10288588"/>
              <a:gd name="connsiteX7" fmla="*/ 0 w 6537112"/>
              <a:gd name="connsiteY7" fmla="*/ 2180448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114406 w 6537112"/>
              <a:gd name="connsiteY5" fmla="*/ 8764031 h 10288588"/>
              <a:gd name="connsiteX6" fmla="*/ 1413056 w 6537112"/>
              <a:gd name="connsiteY6" fmla="*/ 2162649 h 10288588"/>
              <a:gd name="connsiteX7" fmla="*/ 0 w 6537112"/>
              <a:gd name="connsiteY7" fmla="*/ 2180448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388168 w 6537112"/>
              <a:gd name="connsiteY5" fmla="*/ 9974362 h 10288588"/>
              <a:gd name="connsiteX6" fmla="*/ 1413056 w 6537112"/>
              <a:gd name="connsiteY6" fmla="*/ 2162649 h 10288588"/>
              <a:gd name="connsiteX7" fmla="*/ 0 w 6537112"/>
              <a:gd name="connsiteY7" fmla="*/ 2180448 h 10288588"/>
              <a:gd name="connsiteX8" fmla="*/ 8296 w 6537112"/>
              <a:gd name="connsiteY8"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8296 w 6537112"/>
              <a:gd name="connsiteY4" fmla="*/ 8779687 h 10288588"/>
              <a:gd name="connsiteX5" fmla="*/ 1413056 w 6537112"/>
              <a:gd name="connsiteY5" fmla="*/ 2162649 h 10288588"/>
              <a:gd name="connsiteX6" fmla="*/ 0 w 6537112"/>
              <a:gd name="connsiteY6" fmla="*/ 2180448 h 10288588"/>
              <a:gd name="connsiteX7" fmla="*/ 8296 w 6537112"/>
              <a:gd name="connsiteY7" fmla="*/ 0 h 10288588"/>
              <a:gd name="connsiteX0" fmla="*/ 8296 w 6537112"/>
              <a:gd name="connsiteY0" fmla="*/ 0 h 10288588"/>
              <a:gd name="connsiteX1" fmla="*/ 6537112 w 6537112"/>
              <a:gd name="connsiteY1" fmla="*/ 0 h 10288588"/>
              <a:gd name="connsiteX2" fmla="*/ 6537112 w 6537112"/>
              <a:gd name="connsiteY2" fmla="*/ 10288588 h 10288588"/>
              <a:gd name="connsiteX3" fmla="*/ 8296 w 6537112"/>
              <a:gd name="connsiteY3" fmla="*/ 10288588 h 10288588"/>
              <a:gd name="connsiteX4" fmla="*/ 1413056 w 6537112"/>
              <a:gd name="connsiteY4" fmla="*/ 2162649 h 10288588"/>
              <a:gd name="connsiteX5" fmla="*/ 0 w 6537112"/>
              <a:gd name="connsiteY5" fmla="*/ 2180448 h 10288588"/>
              <a:gd name="connsiteX6" fmla="*/ 8296 w 6537112"/>
              <a:gd name="connsiteY6" fmla="*/ 0 h 10288588"/>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413056 w 6537112"/>
              <a:gd name="connsiteY4" fmla="*/ 2162649 h 10306387"/>
              <a:gd name="connsiteX5" fmla="*/ 0 w 6537112"/>
              <a:gd name="connsiteY5" fmla="*/ 2180448 h 10306387"/>
              <a:gd name="connsiteX6" fmla="*/ 8296 w 6537112"/>
              <a:gd name="connsiteY6" fmla="*/ 0 h 10306387"/>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413056 w 6537112"/>
              <a:gd name="connsiteY4" fmla="*/ 2162649 h 10306387"/>
              <a:gd name="connsiteX5" fmla="*/ 0 w 6537112"/>
              <a:gd name="connsiteY5" fmla="*/ 2180448 h 10306387"/>
              <a:gd name="connsiteX6" fmla="*/ 8296 w 6537112"/>
              <a:gd name="connsiteY6" fmla="*/ 0 h 10306387"/>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413056 w 6537112"/>
              <a:gd name="connsiteY4" fmla="*/ 2162649 h 10306387"/>
              <a:gd name="connsiteX5" fmla="*/ 0 w 6537112"/>
              <a:gd name="connsiteY5" fmla="*/ 2180448 h 10306387"/>
              <a:gd name="connsiteX6" fmla="*/ 8296 w 6537112"/>
              <a:gd name="connsiteY6" fmla="*/ 0 h 10306387"/>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396464 w 6537112"/>
              <a:gd name="connsiteY4" fmla="*/ 2180448 h 10306387"/>
              <a:gd name="connsiteX5" fmla="*/ 0 w 6537112"/>
              <a:gd name="connsiteY5" fmla="*/ 2180448 h 10306387"/>
              <a:gd name="connsiteX6" fmla="*/ 8296 w 6537112"/>
              <a:gd name="connsiteY6" fmla="*/ 0 h 10306387"/>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396464 w 6537112"/>
              <a:gd name="connsiteY4" fmla="*/ 2180448 h 10306387"/>
              <a:gd name="connsiteX5" fmla="*/ 0 w 6537112"/>
              <a:gd name="connsiteY5" fmla="*/ 2180448 h 10306387"/>
              <a:gd name="connsiteX6" fmla="*/ 8296 w 6537112"/>
              <a:gd name="connsiteY6" fmla="*/ 0 h 10306387"/>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396464 w 6537112"/>
              <a:gd name="connsiteY4" fmla="*/ 2180448 h 10306387"/>
              <a:gd name="connsiteX5" fmla="*/ 0 w 6537112"/>
              <a:gd name="connsiteY5" fmla="*/ 2180448 h 10306387"/>
              <a:gd name="connsiteX6" fmla="*/ 8296 w 6537112"/>
              <a:gd name="connsiteY6" fmla="*/ 0 h 10306387"/>
              <a:gd name="connsiteX0" fmla="*/ 8296 w 6537112"/>
              <a:gd name="connsiteY0" fmla="*/ 0 h 10306387"/>
              <a:gd name="connsiteX1" fmla="*/ 6537112 w 6537112"/>
              <a:gd name="connsiteY1" fmla="*/ 0 h 10306387"/>
              <a:gd name="connsiteX2" fmla="*/ 6537112 w 6537112"/>
              <a:gd name="connsiteY2" fmla="*/ 10288588 h 10306387"/>
              <a:gd name="connsiteX3" fmla="*/ 1393699 w 6537112"/>
              <a:gd name="connsiteY3" fmla="*/ 10306387 h 10306387"/>
              <a:gd name="connsiteX4" fmla="*/ 1396464 w 6537112"/>
              <a:gd name="connsiteY4" fmla="*/ 2180448 h 10306387"/>
              <a:gd name="connsiteX5" fmla="*/ 0 w 6537112"/>
              <a:gd name="connsiteY5" fmla="*/ 2180448 h 10306387"/>
              <a:gd name="connsiteX6" fmla="*/ 8296 w 6537112"/>
              <a:gd name="connsiteY6" fmla="*/ 0 h 1030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7112" h="10306387">
                <a:moveTo>
                  <a:pt x="8296" y="0"/>
                </a:moveTo>
                <a:lnTo>
                  <a:pt x="6537112" y="0"/>
                </a:lnTo>
                <a:lnTo>
                  <a:pt x="6537112" y="10288588"/>
                </a:lnTo>
                <a:lnTo>
                  <a:pt x="1393699" y="10306387"/>
                </a:lnTo>
                <a:cubicBezTo>
                  <a:pt x="1395081" y="6243417"/>
                  <a:pt x="1395081" y="6243417"/>
                  <a:pt x="1396464" y="2180448"/>
                </a:cubicBezTo>
                <a:lnTo>
                  <a:pt x="0" y="2180448"/>
                </a:lnTo>
                <a:cubicBezTo>
                  <a:pt x="0" y="65136"/>
                  <a:pt x="8296" y="2115312"/>
                  <a:pt x="8296" y="0"/>
                </a:cubicBezTo>
                <a:close/>
              </a:path>
            </a:pathLst>
          </a:custGeom>
          <a:pattFill prst="pct20">
            <a:fgClr>
              <a:schemeClr val="accent1"/>
            </a:fgClr>
            <a:bgClr>
              <a:schemeClr val="bg1"/>
            </a:bgClr>
          </a:pattFill>
        </p:spPr>
        <p:txBody>
          <a:bodyPr wrap="square">
            <a:noAutofit/>
          </a:bodyPr>
          <a:lstStyle>
            <a:lvl1pPr>
              <a:defRPr sz="1667" baseline="0"/>
            </a:lvl1pPr>
          </a:lstStyle>
          <a:p>
            <a:r>
              <a:rPr lang="en-US"/>
              <a:t>Drag Picture here</a:t>
            </a:r>
          </a:p>
        </p:txBody>
      </p:sp>
      <p:sp>
        <p:nvSpPr>
          <p:cNvPr id="11" name="Rectangle 10">
            <a:extLst>
              <a:ext uri="{FF2B5EF4-FFF2-40B4-BE49-F238E27FC236}">
                <a16:creationId xmlns:a16="http://schemas.microsoft.com/office/drawing/2014/main" id="{DADF404F-AD6C-0945-8381-0A44C052850F}"/>
              </a:ext>
            </a:extLst>
          </p:cNvPr>
          <p:cNvSpPr/>
          <p:nvPr userDrawn="1"/>
        </p:nvSpPr>
        <p:spPr>
          <a:xfrm>
            <a:off x="1155159" y="1309208"/>
            <a:ext cx="4536828" cy="4934276"/>
          </a:xfrm>
          <a:prstGeom prst="rect">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200" b="0" i="0">
              <a:latin typeface="Arial" panose="020B0604020202020204" pitchFamily="34" charset="0"/>
            </a:endParaRPr>
          </a:p>
        </p:txBody>
      </p:sp>
      <p:sp>
        <p:nvSpPr>
          <p:cNvPr id="4" name="Text Placeholder 3">
            <a:extLst>
              <a:ext uri="{FF2B5EF4-FFF2-40B4-BE49-F238E27FC236}">
                <a16:creationId xmlns:a16="http://schemas.microsoft.com/office/drawing/2014/main" id="{AB7585B6-083D-BE41-8B14-525BB4DFB485}"/>
              </a:ext>
            </a:extLst>
          </p:cNvPr>
          <p:cNvSpPr>
            <a:spLocks noGrp="1"/>
          </p:cNvSpPr>
          <p:nvPr>
            <p:ph type="body" sz="quarter" idx="21"/>
          </p:nvPr>
        </p:nvSpPr>
        <p:spPr>
          <a:xfrm>
            <a:off x="1714501" y="2682240"/>
            <a:ext cx="3489854" cy="2904438"/>
          </a:xfrm>
        </p:spPr>
        <p:txBody>
          <a:bodyPr/>
          <a:lstStyle>
            <a:lvl1pPr marL="0" indent="0">
              <a:buFontTx/>
              <a:buNone/>
              <a:defRPr/>
            </a:lvl1pPr>
          </a:lstStyle>
          <a:p>
            <a:pPr lvl="0"/>
            <a:r>
              <a:rPr lang="en-US"/>
              <a:t>Click to edit Master text styles</a:t>
            </a:r>
          </a:p>
        </p:txBody>
      </p:sp>
      <p:sp>
        <p:nvSpPr>
          <p:cNvPr id="5" name="Title 4">
            <a:extLst>
              <a:ext uri="{FF2B5EF4-FFF2-40B4-BE49-F238E27FC236}">
                <a16:creationId xmlns:a16="http://schemas.microsoft.com/office/drawing/2014/main" id="{0FD222A5-FE7F-C047-8904-9520BCCA6248}"/>
              </a:ext>
            </a:extLst>
          </p:cNvPr>
          <p:cNvSpPr>
            <a:spLocks noGrp="1"/>
          </p:cNvSpPr>
          <p:nvPr>
            <p:ph type="title"/>
          </p:nvPr>
        </p:nvSpPr>
        <p:spPr>
          <a:xfrm>
            <a:off x="1714501" y="1619250"/>
            <a:ext cx="3489854" cy="938818"/>
          </a:xfrm>
        </p:spPr>
        <p:txBody>
          <a:bodyPr bIns="0" anchor="b" anchorCtr="0"/>
          <a:lstStyle/>
          <a:p>
            <a:r>
              <a:rPr lang="en-US"/>
              <a:t>Click to edit Master title style</a:t>
            </a:r>
          </a:p>
        </p:txBody>
      </p:sp>
      <p:sp>
        <p:nvSpPr>
          <p:cNvPr id="10" name="Footer Placeholder 9">
            <a:extLst>
              <a:ext uri="{FF2B5EF4-FFF2-40B4-BE49-F238E27FC236}">
                <a16:creationId xmlns:a16="http://schemas.microsoft.com/office/drawing/2014/main" id="{BAAD540F-EDCC-554F-9440-3007CF631B54}"/>
              </a:ext>
            </a:extLst>
          </p:cNvPr>
          <p:cNvSpPr>
            <a:spLocks noGrp="1"/>
          </p:cNvSpPr>
          <p:nvPr>
            <p:ph type="ftr" sz="quarter" idx="22"/>
          </p:nvPr>
        </p:nvSpPr>
        <p:spPr/>
        <p:txBody>
          <a:bodyPr/>
          <a:lstStyle/>
          <a:p>
            <a:r>
              <a:rPr lang="en-US"/>
              <a:t>© 2021 Inspire Brands Confidential &amp; Proprietary</a:t>
            </a:r>
          </a:p>
        </p:txBody>
      </p:sp>
      <p:pic>
        <p:nvPicPr>
          <p:cNvPr id="12" name="Picture 11" descr="Logo, icon&#10;&#10;Description automatically generated">
            <a:extLst>
              <a:ext uri="{FF2B5EF4-FFF2-40B4-BE49-F238E27FC236}">
                <a16:creationId xmlns:a16="http://schemas.microsoft.com/office/drawing/2014/main" id="{81009885-FB23-DC41-B875-E1DE2815BF1E}"/>
              </a:ext>
            </a:extLst>
          </p:cNvPr>
          <p:cNvPicPr>
            <a:picLocks noChangeAspect="1"/>
          </p:cNvPicPr>
          <p:nvPr userDrawn="1"/>
        </p:nvPicPr>
        <p:blipFill>
          <a:blip r:embed="rId2"/>
          <a:stretch>
            <a:fillRect/>
          </a:stretch>
        </p:blipFill>
        <p:spPr>
          <a:xfrm>
            <a:off x="4894680" y="5599058"/>
            <a:ext cx="590266" cy="482638"/>
          </a:xfrm>
          <a:prstGeom prst="rect">
            <a:avLst/>
          </a:prstGeom>
        </p:spPr>
      </p:pic>
      <p:pic>
        <p:nvPicPr>
          <p:cNvPr id="14" name="Picture 13" descr="Icon&#10;&#10;Description automatically generated">
            <a:extLst>
              <a:ext uri="{FF2B5EF4-FFF2-40B4-BE49-F238E27FC236}">
                <a16:creationId xmlns:a16="http://schemas.microsoft.com/office/drawing/2014/main" id="{CEFCA46E-B36D-4C4F-AE54-B1A350C73044}"/>
              </a:ext>
            </a:extLst>
          </p:cNvPr>
          <p:cNvPicPr>
            <a:picLocks noChangeAspect="1"/>
          </p:cNvPicPr>
          <p:nvPr userDrawn="1"/>
        </p:nvPicPr>
        <p:blipFill>
          <a:blip r:embed="rId3"/>
          <a:stretch>
            <a:fillRect/>
          </a:stretch>
        </p:blipFill>
        <p:spPr>
          <a:xfrm>
            <a:off x="1304172" y="1542797"/>
            <a:ext cx="591231" cy="482638"/>
          </a:xfrm>
          <a:prstGeom prst="rect">
            <a:avLst/>
          </a:prstGeom>
        </p:spPr>
      </p:pic>
    </p:spTree>
    <p:extLst>
      <p:ext uri="{BB962C8B-B14F-4D97-AF65-F5344CB8AC3E}">
        <p14:creationId xmlns:p14="http://schemas.microsoft.com/office/powerpoint/2010/main" val="150871861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theme" Target="../theme/theme2.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heme" Target="../theme/theme3.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AE3F1-FB0A-4340-BFBA-A067CF0615E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58D5D4C-3D84-4B49-B60C-137816C65F7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36181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0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3" r:id="rId42"/>
    <p:sldLayoutId id="2147483705" r:id="rId43"/>
    <p:sldLayoutId id="2147483707" r:id="rId44"/>
    <p:sldLayoutId id="2147483751" r:id="rId45"/>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2pPr>
      <a:lvl3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3pPr>
      <a:lvl4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4pPr>
      <a:lvl5pPr algn="l" rtl="0" eaLnBrk="0" fontAlgn="base" hangingPunct="0">
        <a:lnSpc>
          <a:spcPct val="90000"/>
        </a:lnSpc>
        <a:spcBef>
          <a:spcPct val="0"/>
        </a:spcBef>
        <a:spcAft>
          <a:spcPct val="0"/>
        </a:spcAft>
        <a:defRPr sz="4400">
          <a:solidFill>
            <a:schemeClr val="tx1"/>
          </a:solidFill>
          <a:latin typeface="Merriweather" panose="02000000000000000000" pitchFamily="2" charset="77"/>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p:titleStyle>
    <p:bodyStyle>
      <a:lvl1pPr marL="228600" indent="-228600" algn="l" rtl="0" eaLnBrk="0" fontAlgn="base" hangingPunct="0">
        <a:lnSpc>
          <a:spcPct val="90000"/>
        </a:lnSpc>
        <a:spcBef>
          <a:spcPts val="1000"/>
        </a:spcBef>
        <a:spcAft>
          <a:spcPct val="0"/>
        </a:spcAft>
        <a:buClr>
          <a:schemeClr val="bg2"/>
        </a:buClr>
        <a:buFont typeface="Wingdings" panose="05000000000000000000" pitchFamily="2" charset="2"/>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40F56-EE52-49F2-A44D-891BCF07E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4">
            <a:extLst>
              <a:ext uri="{FF2B5EF4-FFF2-40B4-BE49-F238E27FC236}">
                <a16:creationId xmlns:a16="http://schemas.microsoft.com/office/drawing/2014/main" id="{D5661C43-426F-B248-B041-DA8EE3667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15F349B-7563-2B40-B0A3-E4E0F1B4BAA8}"/>
              </a:ext>
            </a:extLst>
          </p:cNvPr>
          <p:cNvSpPr>
            <a:spLocks noGrp="1"/>
          </p:cNvSpPr>
          <p:nvPr>
            <p:ph type="sldNum" sz="quarter" idx="4"/>
          </p:nvPr>
        </p:nvSpPr>
        <p:spPr>
          <a:xfrm>
            <a:off x="11575476" y="6352210"/>
            <a:ext cx="616524" cy="365125"/>
          </a:xfrm>
          <a:prstGeom prst="rect">
            <a:avLst/>
          </a:prstGeom>
        </p:spPr>
        <p:txBody>
          <a:bodyPr anchor="ctr"/>
          <a:lstStyle>
            <a:lvl1pPr algn="l">
              <a:defRPr sz="1400" b="0" i="0">
                <a:solidFill>
                  <a:schemeClr val="accent1"/>
                </a:solidFill>
                <a:latin typeface="Proxima Nova" panose="02000506030000020004" pitchFamily="2" charset="0"/>
              </a:defRPr>
            </a:lvl1pPr>
          </a:lstStyle>
          <a:p>
            <a:fld id="{107AC9AF-4E2A-43A2-AC55-DB9AE9F228CD}" type="slidenum">
              <a:rPr lang="en-US" smtClean="0"/>
              <a:pPr/>
              <a:t>‹#›</a:t>
            </a:fld>
            <a:endParaRPr lang="en-US"/>
          </a:p>
        </p:txBody>
      </p:sp>
    </p:spTree>
    <p:extLst>
      <p:ext uri="{BB962C8B-B14F-4D97-AF65-F5344CB8AC3E}">
        <p14:creationId xmlns:p14="http://schemas.microsoft.com/office/powerpoint/2010/main" val="16354348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Lst>
  <p:hf hdr="0" ftr="0" dt="0"/>
  <p:txStyles>
    <p:titleStyle>
      <a:lvl1pPr algn="l" defTabSz="914400" rtl="0" eaLnBrk="1" latinLnBrk="0" hangingPunct="1">
        <a:lnSpc>
          <a:spcPct val="90000"/>
        </a:lnSpc>
        <a:spcBef>
          <a:spcPct val="0"/>
        </a:spcBef>
        <a:buNone/>
        <a:defRPr sz="3600" b="1" i="0" kern="1200">
          <a:solidFill>
            <a:schemeClr val="tx1"/>
          </a:solidFill>
          <a:latin typeface="Proxima Nova Black" panose="02000506030000020004" pitchFamily="2"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Proxima Nova" panose="02000506030000020004"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40F56-EE52-49F2-A44D-891BCF07E1DD}"/>
              </a:ext>
            </a:extLst>
          </p:cNvPr>
          <p:cNvSpPr>
            <a:spLocks noGrp="1"/>
          </p:cNvSpPr>
          <p:nvPr>
            <p:ph type="title"/>
          </p:nvPr>
        </p:nvSpPr>
        <p:spPr>
          <a:xfrm>
            <a:off x="1143000" y="462695"/>
            <a:ext cx="10668000" cy="489806"/>
          </a:xfrm>
          <a:prstGeom prst="rect">
            <a:avLst/>
          </a:prstGeom>
        </p:spPr>
        <p:txBody>
          <a:bodyPr vert="horz" lIns="0" tIns="91440" rIns="0" bIns="91440" rtlCol="0" anchor="t" anchorCtr="0">
            <a:normAutofit/>
          </a:bodyPr>
          <a:lstStyle/>
          <a:p>
            <a:r>
              <a:rPr lang="en-US"/>
              <a:t>CLICK TO EDIT MASTER TITLE STYLE</a:t>
            </a:r>
          </a:p>
        </p:txBody>
      </p:sp>
      <p:sp>
        <p:nvSpPr>
          <p:cNvPr id="5" name="Text Placeholder 4">
            <a:extLst>
              <a:ext uri="{FF2B5EF4-FFF2-40B4-BE49-F238E27FC236}">
                <a16:creationId xmlns:a16="http://schemas.microsoft.com/office/drawing/2014/main" id="{D5661C43-426F-B248-B041-DA8EE3667BBA}"/>
              </a:ext>
            </a:extLst>
          </p:cNvPr>
          <p:cNvSpPr>
            <a:spLocks noGrp="1"/>
          </p:cNvSpPr>
          <p:nvPr>
            <p:ph type="body" idx="1"/>
          </p:nvPr>
        </p:nvSpPr>
        <p:spPr>
          <a:xfrm>
            <a:off x="1143001" y="1206501"/>
            <a:ext cx="10667999" cy="5270499"/>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A1D9E5B2-884C-614D-9C23-F3B65C3528CA}"/>
              </a:ext>
            </a:extLst>
          </p:cNvPr>
          <p:cNvSpPr>
            <a:spLocks noGrp="1"/>
          </p:cNvSpPr>
          <p:nvPr>
            <p:ph type="sldNum" sz="quarter" idx="4"/>
          </p:nvPr>
        </p:nvSpPr>
        <p:spPr>
          <a:xfrm>
            <a:off x="156568" y="6546768"/>
            <a:ext cx="448863" cy="152400"/>
          </a:xfrm>
          <a:prstGeom prst="rect">
            <a:avLst/>
          </a:prstGeom>
        </p:spPr>
        <p:txBody>
          <a:bodyPr wrap="none" lIns="0" tIns="0" rIns="0" bIns="0" anchor="b" anchorCtr="0"/>
          <a:lstStyle>
            <a:lvl1pPr algn="ctr">
              <a:defRPr sz="917" b="0" i="0">
                <a:solidFill>
                  <a:schemeClr val="tx2"/>
                </a:solidFill>
                <a:latin typeface="Arial" panose="020B0604020202020204" pitchFamily="34" charset="0"/>
              </a:defRPr>
            </a:lvl1pPr>
          </a:lstStyle>
          <a:p>
            <a:fld id="{622C11E5-DDE7-104A-821C-BE4765A3ABFD}" type="slidenum">
              <a:rPr lang="en-US" smtClean="0"/>
              <a:pPr/>
              <a:t>‹#›</a:t>
            </a:fld>
            <a:endParaRPr lang="en-US"/>
          </a:p>
        </p:txBody>
      </p:sp>
      <p:sp>
        <p:nvSpPr>
          <p:cNvPr id="24" name="Footer Placeholder 23">
            <a:extLst>
              <a:ext uri="{FF2B5EF4-FFF2-40B4-BE49-F238E27FC236}">
                <a16:creationId xmlns:a16="http://schemas.microsoft.com/office/drawing/2014/main" id="{CDCCBF7F-0218-C546-B9F2-8C1444AD6D43}"/>
              </a:ext>
            </a:extLst>
          </p:cNvPr>
          <p:cNvSpPr>
            <a:spLocks noGrp="1"/>
          </p:cNvSpPr>
          <p:nvPr>
            <p:ph type="ftr" sz="quarter" idx="3"/>
          </p:nvPr>
        </p:nvSpPr>
        <p:spPr>
          <a:xfrm>
            <a:off x="1075542" y="6546769"/>
            <a:ext cx="4114271" cy="162141"/>
          </a:xfrm>
          <a:prstGeom prst="rect">
            <a:avLst/>
          </a:prstGeom>
        </p:spPr>
        <p:txBody>
          <a:bodyPr vert="horz" lIns="91440" tIns="45720" rIns="91440" bIns="45720" rtlCol="0" anchor="ctr"/>
          <a:lstStyle>
            <a:lvl1pPr algn="l">
              <a:defRPr sz="750">
                <a:solidFill>
                  <a:schemeClr val="bg2">
                    <a:lumMod val="65000"/>
                  </a:schemeClr>
                </a:solidFill>
              </a:defRPr>
            </a:lvl1pPr>
          </a:lstStyle>
          <a:p>
            <a:r>
              <a:rPr lang="en-US"/>
              <a:t>© 2021 Inspire Brands Confidential &amp; Proprietary</a:t>
            </a:r>
          </a:p>
        </p:txBody>
      </p:sp>
      <p:cxnSp>
        <p:nvCxnSpPr>
          <p:cNvPr id="13" name="Straight Connector 12">
            <a:extLst>
              <a:ext uri="{FF2B5EF4-FFF2-40B4-BE49-F238E27FC236}">
                <a16:creationId xmlns:a16="http://schemas.microsoft.com/office/drawing/2014/main" id="{77BCE378-28F7-4D43-8284-260BFCCFEE93}"/>
              </a:ext>
            </a:extLst>
          </p:cNvPr>
          <p:cNvCxnSpPr>
            <a:cxnSpLocks/>
          </p:cNvCxnSpPr>
          <p:nvPr userDrawn="1"/>
        </p:nvCxnSpPr>
        <p:spPr>
          <a:xfrm>
            <a:off x="380999" y="1271323"/>
            <a:ext cx="0" cy="5205677"/>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1F4E54C-EDBD-6A47-8AAF-6A7107FBB91F}"/>
              </a:ext>
            </a:extLst>
          </p:cNvPr>
          <p:cNvPicPr>
            <a:picLocks noChangeAspect="1"/>
          </p:cNvPicPr>
          <p:nvPr userDrawn="1"/>
        </p:nvPicPr>
        <p:blipFill>
          <a:blip r:embed="rId27"/>
          <a:stretch>
            <a:fillRect/>
          </a:stretch>
        </p:blipFill>
        <p:spPr>
          <a:xfrm>
            <a:off x="114299" y="462694"/>
            <a:ext cx="533400" cy="533400"/>
          </a:xfrm>
          <a:prstGeom prst="rect">
            <a:avLst/>
          </a:prstGeom>
        </p:spPr>
      </p:pic>
    </p:spTree>
    <p:extLst>
      <p:ext uri="{BB962C8B-B14F-4D97-AF65-F5344CB8AC3E}">
        <p14:creationId xmlns:p14="http://schemas.microsoft.com/office/powerpoint/2010/main" val="286353458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Lst>
  <p:hf hdr="0" dt="0"/>
  <p:txStyles>
    <p:titleStyle>
      <a:lvl1pPr algn="l" defTabSz="914432" rtl="0" eaLnBrk="1" latinLnBrk="0" hangingPunct="1">
        <a:lnSpc>
          <a:spcPct val="90000"/>
        </a:lnSpc>
        <a:spcBef>
          <a:spcPct val="0"/>
        </a:spcBef>
        <a:buNone/>
        <a:defRPr sz="3333" b="0" i="0" kern="1200">
          <a:solidFill>
            <a:schemeClr val="tx1"/>
          </a:solidFill>
          <a:latin typeface="Arial" panose="020B0604020202020204" pitchFamily="34" charset="0"/>
          <a:ea typeface="+mj-ea"/>
          <a:cs typeface="Arial Black" panose="020B0604020202020204" pitchFamily="34" charset="0"/>
        </a:defRPr>
      </a:lvl1pPr>
    </p:titleStyle>
    <p:bodyStyle>
      <a:lvl1pPr marL="0" indent="0" algn="l" defTabSz="914432" rtl="0" eaLnBrk="1" latinLnBrk="0" hangingPunct="1">
        <a:lnSpc>
          <a:spcPct val="120000"/>
        </a:lnSpc>
        <a:spcBef>
          <a:spcPts val="1000"/>
        </a:spcBef>
        <a:buClr>
          <a:schemeClr val="tx2"/>
        </a:buClr>
        <a:buFont typeface="Wingdings" pitchFamily="2" charset="2"/>
        <a:buNone/>
        <a:tabLst/>
        <a:defRPr sz="1667" b="0" i="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6388" indent="-211658" algn="l" defTabSz="914432" rtl="0" eaLnBrk="1" latinLnBrk="0" hangingPunct="1">
        <a:lnSpc>
          <a:spcPct val="120000"/>
        </a:lnSpc>
        <a:spcBef>
          <a:spcPts val="1000"/>
        </a:spcBef>
        <a:buClr>
          <a:schemeClr val="tx2"/>
        </a:buClr>
        <a:buFont typeface="System Font Regular"/>
        <a:buChar char="–"/>
        <a:tabLst/>
        <a:defRPr sz="1667" b="0" i="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761970" indent="-152394" algn="l" defTabSz="914432" rtl="0" eaLnBrk="1" latinLnBrk="0" hangingPunct="1">
        <a:lnSpc>
          <a:spcPct val="120000"/>
        </a:lnSpc>
        <a:spcBef>
          <a:spcPts val="1000"/>
        </a:spcBef>
        <a:buClr>
          <a:schemeClr val="tx2"/>
        </a:buClr>
        <a:buFont typeface="Wingdings" pitchFamily="2" charset="2"/>
        <a:buChar char="§"/>
        <a:tabLst/>
        <a:defRPr sz="1667" b="0" i="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066228" indent="-209012" algn="l" defTabSz="914432" rtl="0" eaLnBrk="1" latinLnBrk="0" hangingPunct="1">
        <a:lnSpc>
          <a:spcPct val="120000"/>
        </a:lnSpc>
        <a:spcBef>
          <a:spcPts val="1000"/>
        </a:spcBef>
        <a:buClr>
          <a:schemeClr val="tx2"/>
        </a:buClr>
        <a:buFont typeface="System Font Regular"/>
        <a:buChar char="–"/>
        <a:tabLst/>
        <a:defRPr sz="1667" b="0" i="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336092" indent="-152394" algn="l" defTabSz="914432" rtl="0" eaLnBrk="1" latinLnBrk="0" hangingPunct="1">
        <a:lnSpc>
          <a:spcPct val="120000"/>
        </a:lnSpc>
        <a:spcBef>
          <a:spcPts val="1000"/>
        </a:spcBef>
        <a:buClr>
          <a:schemeClr val="tx2"/>
        </a:buClr>
        <a:buFont typeface="Wingdings" pitchFamily="2" charset="2"/>
        <a:buChar char="§"/>
        <a:tabLst/>
        <a:defRPr sz="1667" b="0" i="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88" indent="-228608" algn="l" defTabSz="9144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04" indent="-228608" algn="l" defTabSz="9144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0" indent="-228608" algn="l" defTabSz="9144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36" indent="-228608" algn="l" defTabSz="91443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32" rtl="0" eaLnBrk="1" latinLnBrk="0" hangingPunct="1">
        <a:defRPr sz="1801" kern="1200">
          <a:solidFill>
            <a:schemeClr val="tx1"/>
          </a:solidFill>
          <a:latin typeface="+mn-lt"/>
          <a:ea typeface="+mn-ea"/>
          <a:cs typeface="+mn-cs"/>
        </a:defRPr>
      </a:lvl1pPr>
      <a:lvl2pPr marL="457216" algn="l" defTabSz="914432" rtl="0" eaLnBrk="1" latinLnBrk="0" hangingPunct="1">
        <a:defRPr sz="1801" kern="1200">
          <a:solidFill>
            <a:schemeClr val="tx1"/>
          </a:solidFill>
          <a:latin typeface="+mn-lt"/>
          <a:ea typeface="+mn-ea"/>
          <a:cs typeface="+mn-cs"/>
        </a:defRPr>
      </a:lvl2pPr>
      <a:lvl3pPr marL="914432" algn="l" defTabSz="914432" rtl="0" eaLnBrk="1" latinLnBrk="0" hangingPunct="1">
        <a:defRPr sz="1801" kern="1200">
          <a:solidFill>
            <a:schemeClr val="tx1"/>
          </a:solidFill>
          <a:latin typeface="+mn-lt"/>
          <a:ea typeface="+mn-ea"/>
          <a:cs typeface="+mn-cs"/>
        </a:defRPr>
      </a:lvl3pPr>
      <a:lvl4pPr marL="1371648" algn="l" defTabSz="914432" rtl="0" eaLnBrk="1" latinLnBrk="0" hangingPunct="1">
        <a:defRPr sz="1801" kern="1200">
          <a:solidFill>
            <a:schemeClr val="tx1"/>
          </a:solidFill>
          <a:latin typeface="+mn-lt"/>
          <a:ea typeface="+mn-ea"/>
          <a:cs typeface="+mn-cs"/>
        </a:defRPr>
      </a:lvl4pPr>
      <a:lvl5pPr marL="1828864" algn="l" defTabSz="914432" rtl="0" eaLnBrk="1" latinLnBrk="0" hangingPunct="1">
        <a:defRPr sz="1801" kern="1200">
          <a:solidFill>
            <a:schemeClr val="tx1"/>
          </a:solidFill>
          <a:latin typeface="+mn-lt"/>
          <a:ea typeface="+mn-ea"/>
          <a:cs typeface="+mn-cs"/>
        </a:defRPr>
      </a:lvl5pPr>
      <a:lvl6pPr marL="2286080" algn="l" defTabSz="914432" rtl="0" eaLnBrk="1" latinLnBrk="0" hangingPunct="1">
        <a:defRPr sz="1801" kern="1200">
          <a:solidFill>
            <a:schemeClr val="tx1"/>
          </a:solidFill>
          <a:latin typeface="+mn-lt"/>
          <a:ea typeface="+mn-ea"/>
          <a:cs typeface="+mn-cs"/>
        </a:defRPr>
      </a:lvl6pPr>
      <a:lvl7pPr marL="2743296" algn="l" defTabSz="914432" rtl="0" eaLnBrk="1" latinLnBrk="0" hangingPunct="1">
        <a:defRPr sz="1801" kern="1200">
          <a:solidFill>
            <a:schemeClr val="tx1"/>
          </a:solidFill>
          <a:latin typeface="+mn-lt"/>
          <a:ea typeface="+mn-ea"/>
          <a:cs typeface="+mn-cs"/>
        </a:defRPr>
      </a:lvl7pPr>
      <a:lvl8pPr marL="3200512" algn="l" defTabSz="914432" rtl="0" eaLnBrk="1" latinLnBrk="0" hangingPunct="1">
        <a:defRPr sz="1801" kern="1200">
          <a:solidFill>
            <a:schemeClr val="tx1"/>
          </a:solidFill>
          <a:latin typeface="+mn-lt"/>
          <a:ea typeface="+mn-ea"/>
          <a:cs typeface="+mn-cs"/>
        </a:defRPr>
      </a:lvl8pPr>
      <a:lvl9pPr marL="3657728" algn="l" defTabSz="91443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p15:clr>
            <a:srgbClr val="F26B43"/>
          </p15:clr>
        </p15:guide>
        <p15:guide id="2" pos="4608">
          <p15:clr>
            <a:srgbClr val="F26B43"/>
          </p15:clr>
        </p15:guide>
        <p15:guide id="3" pos="720">
          <p15:clr>
            <a:srgbClr val="F26B43"/>
          </p15:clr>
        </p15:guide>
        <p15:guide id="4" pos="8928">
          <p15:clr>
            <a:srgbClr val="F26B43"/>
          </p15:clr>
        </p15:guide>
        <p15:guide id="5" orient="horz" pos="288">
          <p15:clr>
            <a:srgbClr val="F26B43"/>
          </p15:clr>
        </p15:guide>
        <p15:guide id="6" orient="horz" pos="5040">
          <p15:clr>
            <a:srgbClr val="F26B43"/>
          </p15:clr>
        </p15:guide>
        <p15:guide id="8" orient="horz" pos="4896">
          <p15:clr>
            <a:srgbClr val="F26B43"/>
          </p15:clr>
        </p15:guide>
        <p15:guide id="9" orient="horz" pos="720">
          <p15:clr>
            <a:srgbClr val="F26B43"/>
          </p15:clr>
        </p15:guide>
        <p15:guide id="10" orient="horz" pos="961">
          <p15:clr>
            <a:srgbClr val="F26B43"/>
          </p15:clr>
        </p15:guide>
        <p15:guide id="11" orient="horz" pos="912">
          <p15:clr>
            <a:srgbClr val="F26B43"/>
          </p15:clr>
        </p15:guide>
        <p15:guide id="12" orient="horz" pos="5184">
          <p15:clr>
            <a:srgbClr val="F26B43"/>
          </p15:clr>
        </p15:guide>
        <p15:guide id="13" pos="864">
          <p15:clr>
            <a:srgbClr val="F26B43"/>
          </p15:clr>
        </p15:guide>
        <p15:guide id="14" pos="1296">
          <p15:clr>
            <a:srgbClr val="F26B43"/>
          </p15:clr>
        </p15:guide>
        <p15:guide id="15" pos="8640">
          <p15:clr>
            <a:srgbClr val="F26B43"/>
          </p15:clr>
        </p15:guide>
        <p15:guide id="16" orient="horz" pos="1440">
          <p15:clr>
            <a:srgbClr val="F26B43"/>
          </p15:clr>
        </p15:guide>
        <p15:guide id="17" orient="horz" pos="12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jpe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a:extLst>
              <a:ext uri="{FF2B5EF4-FFF2-40B4-BE49-F238E27FC236}">
                <a16:creationId xmlns:a16="http://schemas.microsoft.com/office/drawing/2014/main" id="{F0C408AC-7B33-453C-AC73-3AD0843574B2}"/>
              </a:ext>
            </a:extLst>
          </p:cNvPr>
          <p:cNvSpPr>
            <a:spLocks noGrp="1" noChangeArrowheads="1"/>
          </p:cNvSpPr>
          <p:nvPr>
            <p:ph type="body" sz="quarter" idx="10"/>
          </p:nvPr>
        </p:nvSpPr>
        <p:spPr/>
        <p:txBody>
          <a:bodyPr/>
          <a:lstStyle/>
          <a:p>
            <a:r>
              <a:rPr lang="en-US" altLang="en-US" dirty="0">
                <a:latin typeface="Merriweather" panose="00000500000000000000" pitchFamily="2" charset="0"/>
                <a:ea typeface="Merriweather" panose="00000500000000000000" pitchFamily="2" charset="0"/>
                <a:cs typeface="Merriweather" panose="00000500000000000000" pitchFamily="2" charset="0"/>
              </a:rPr>
              <a:t>It’s My Cash Flow and I Want it Now!</a:t>
            </a:r>
          </a:p>
        </p:txBody>
      </p:sp>
      <p:sp>
        <p:nvSpPr>
          <p:cNvPr id="47107" name="Title 2">
            <a:extLst>
              <a:ext uri="{FF2B5EF4-FFF2-40B4-BE49-F238E27FC236}">
                <a16:creationId xmlns:a16="http://schemas.microsoft.com/office/drawing/2014/main" id="{BD21BACC-5E11-47E0-9D82-DCF85338B6C5}"/>
              </a:ext>
            </a:extLst>
          </p:cNvPr>
          <p:cNvSpPr>
            <a:spLocks noGrp="1" noChangeArrowheads="1"/>
          </p:cNvSpPr>
          <p:nvPr>
            <p:ph type="title"/>
          </p:nvPr>
        </p:nvSpPr>
        <p:spPr>
          <a:xfrm>
            <a:off x="0" y="4184650"/>
            <a:ext cx="12192000" cy="447675"/>
          </a:xfrm>
        </p:spPr>
        <p:txBody>
          <a:bodyPr anchor="t"/>
          <a:lstStyle/>
          <a:p>
            <a:r>
              <a:rPr lang="en-US" altLang="en-US" dirty="0"/>
              <a:t>Cash Flow in Oracle EPM Cloud</a:t>
            </a:r>
          </a:p>
        </p:txBody>
      </p:sp>
      <p:sp>
        <p:nvSpPr>
          <p:cNvPr id="47108" name="Text Placeholder 3">
            <a:extLst>
              <a:ext uri="{FF2B5EF4-FFF2-40B4-BE49-F238E27FC236}">
                <a16:creationId xmlns:a16="http://schemas.microsoft.com/office/drawing/2014/main" id="{2AD4323E-B35B-4E28-8722-08A3790687EB}"/>
              </a:ext>
            </a:extLst>
          </p:cNvPr>
          <p:cNvSpPr>
            <a:spLocks noGrp="1" noChangeArrowheads="1"/>
          </p:cNvSpPr>
          <p:nvPr>
            <p:ph type="body" sz="quarter" idx="12"/>
          </p:nvPr>
        </p:nvSpPr>
        <p:spPr>
          <a:xfrm>
            <a:off x="531813" y="5867400"/>
            <a:ext cx="3582987" cy="304800"/>
          </a:xfrm>
        </p:spPr>
        <p:txBody>
          <a:bodyPr/>
          <a:lstStyle/>
          <a:p>
            <a:endPar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
        <p:nvSpPr>
          <p:cNvPr id="47109" name="Text Placeholder 4">
            <a:extLst>
              <a:ext uri="{FF2B5EF4-FFF2-40B4-BE49-F238E27FC236}">
                <a16:creationId xmlns:a16="http://schemas.microsoft.com/office/drawing/2014/main" id="{4C178306-3045-4C85-A182-543CD02F6528}"/>
              </a:ext>
            </a:extLst>
          </p:cNvPr>
          <p:cNvSpPr>
            <a:spLocks noGrp="1" noChangeArrowheads="1"/>
          </p:cNvSpPr>
          <p:nvPr>
            <p:ph type="body" sz="quarter" idx="13"/>
          </p:nvPr>
        </p:nvSpPr>
        <p:spPr>
          <a:xfrm>
            <a:off x="8077200" y="5867400"/>
            <a:ext cx="3582988" cy="304800"/>
          </a:xfrm>
        </p:spPr>
        <p:txBody>
          <a:bodyPr/>
          <a:lstStyle/>
          <a:p>
            <a:endPar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How do Cash Flow Statements Work?</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Cash flow statements organize cash flow analysis into a standardized reporting template</a:t>
            </a:r>
          </a:p>
          <a:p>
            <a:pPr lvl="1">
              <a:spcBef>
                <a:spcPts val="600"/>
              </a:spcBef>
              <a:spcAft>
                <a:spcPts val="600"/>
              </a:spcAft>
            </a:pPr>
            <a:r>
              <a:rPr lang="en-US" sz="1600" dirty="0"/>
              <a:t>Cash flow statement templates allow uniform analysis across many entities</a:t>
            </a:r>
          </a:p>
          <a:p>
            <a:pPr lvl="1">
              <a:spcBef>
                <a:spcPts val="600"/>
              </a:spcBef>
              <a:spcAft>
                <a:spcPts val="600"/>
              </a:spcAft>
            </a:pPr>
            <a:r>
              <a:rPr lang="en-US" sz="1600" dirty="0"/>
              <a:t>Cash flow statement templates vary slightly based on different reporting requirements (IFRS, GAAP, etc.)</a:t>
            </a:r>
          </a:p>
          <a:p>
            <a:pPr>
              <a:spcBef>
                <a:spcPts val="600"/>
              </a:spcBef>
              <a:spcAft>
                <a:spcPts val="600"/>
              </a:spcAft>
            </a:pPr>
            <a:r>
              <a:rPr lang="en-US" sz="2000" dirty="0"/>
              <a:t>Cash flow statements generally differentiate cash flows into the following types of activities:</a:t>
            </a:r>
          </a:p>
          <a:p>
            <a:pPr lvl="1">
              <a:spcBef>
                <a:spcPts val="600"/>
              </a:spcBef>
              <a:spcAft>
                <a:spcPts val="600"/>
              </a:spcAft>
            </a:pPr>
            <a:r>
              <a:rPr lang="en-US" sz="1600" b="1" dirty="0"/>
              <a:t>Operating Activities: </a:t>
            </a:r>
            <a:r>
              <a:rPr lang="en-US" sz="1600" dirty="0"/>
              <a:t>Cash inflows and outflows generated by regular business operations, such as sales, purchases, and SG&amp;A expenses</a:t>
            </a:r>
          </a:p>
          <a:p>
            <a:pPr lvl="1">
              <a:spcBef>
                <a:spcPts val="600"/>
              </a:spcBef>
              <a:spcAft>
                <a:spcPts val="600"/>
              </a:spcAft>
            </a:pPr>
            <a:r>
              <a:rPr lang="en-US" sz="1600" b="1" dirty="0"/>
              <a:t>Investing Activities: </a:t>
            </a:r>
            <a:r>
              <a:rPr lang="en-US" sz="1600" dirty="0"/>
              <a:t>Cash inflows and outflows related to investments such as fixed assets, intangibles, and equity</a:t>
            </a:r>
          </a:p>
          <a:p>
            <a:pPr lvl="1">
              <a:spcBef>
                <a:spcPts val="600"/>
              </a:spcBef>
              <a:spcAft>
                <a:spcPts val="600"/>
              </a:spcAft>
            </a:pPr>
            <a:r>
              <a:rPr lang="en-US" sz="1600" b="1" dirty="0"/>
              <a:t>Financing Activities: </a:t>
            </a:r>
            <a:r>
              <a:rPr lang="en-US" sz="1600" dirty="0"/>
              <a:t> Cash inflows and outflows generated through financing such as creating debt, servicing loans, and paying dividends</a:t>
            </a:r>
          </a:p>
          <a:p>
            <a:pPr lvl="1">
              <a:spcBef>
                <a:spcPts val="600"/>
              </a:spcBef>
              <a:spcAft>
                <a:spcPts val="600"/>
              </a:spcAft>
            </a:pPr>
            <a:r>
              <a:rPr lang="en-US" sz="1600" b="1" dirty="0"/>
              <a:t>Changes in Cash Related to FX: </a:t>
            </a:r>
            <a:r>
              <a:rPr lang="en-US" sz="1600" dirty="0"/>
              <a:t>Changes in cash value related to fluctuations in exchange rates for foreign-currency holdings</a:t>
            </a:r>
          </a:p>
        </p:txBody>
      </p:sp>
      <p:sp>
        <p:nvSpPr>
          <p:cNvPr id="4" name="Text Placeholder 3">
            <a:extLst>
              <a:ext uri="{FF2B5EF4-FFF2-40B4-BE49-F238E27FC236}">
                <a16:creationId xmlns:a16="http://schemas.microsoft.com/office/drawing/2014/main" id="{5237CB1D-EC27-D6E8-EAAB-06EF471D3BC4}"/>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86425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What are the Methods of Cash Flow Reporting?</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Cash flow statements are generated using either the </a:t>
            </a:r>
            <a:r>
              <a:rPr lang="en-US" sz="2000" b="1" dirty="0"/>
              <a:t>Direct Method</a:t>
            </a:r>
            <a:r>
              <a:rPr lang="en-US" sz="2000" dirty="0"/>
              <a:t> or </a:t>
            </a:r>
            <a:r>
              <a:rPr lang="en-US" sz="2000" b="1" dirty="0"/>
              <a:t>Indirect Method</a:t>
            </a:r>
          </a:p>
          <a:p>
            <a:pPr>
              <a:spcBef>
                <a:spcPts val="600"/>
              </a:spcBef>
              <a:spcAft>
                <a:spcPts val="600"/>
              </a:spcAft>
            </a:pPr>
            <a:r>
              <a:rPr lang="en-US" sz="2000" b="1" dirty="0"/>
              <a:t>Direct Method </a:t>
            </a:r>
            <a:r>
              <a:rPr lang="en-US" sz="2000" dirty="0"/>
              <a:t>cash flow reporting differentiates activities based on actual cash transactions</a:t>
            </a:r>
          </a:p>
          <a:p>
            <a:pPr lvl="1">
              <a:spcBef>
                <a:spcPts val="600"/>
              </a:spcBef>
              <a:spcAft>
                <a:spcPts val="600"/>
              </a:spcAft>
            </a:pPr>
            <a:r>
              <a:rPr lang="en-US" sz="1600" dirty="0"/>
              <a:t>For example, Cash Flow from Receivables is differentiated by tracking all receivables collected in the reporting period</a:t>
            </a:r>
          </a:p>
          <a:p>
            <a:pPr lvl="1">
              <a:spcBef>
                <a:spcPts val="600"/>
              </a:spcBef>
              <a:spcAft>
                <a:spcPts val="600"/>
              </a:spcAft>
            </a:pPr>
            <a:r>
              <a:rPr lang="en-US" sz="1600" dirty="0"/>
              <a:t>This method requires careful data collection and tracking of individual transactions</a:t>
            </a:r>
          </a:p>
          <a:p>
            <a:pPr>
              <a:spcBef>
                <a:spcPts val="600"/>
              </a:spcBef>
              <a:spcAft>
                <a:spcPts val="600"/>
              </a:spcAft>
            </a:pPr>
            <a:r>
              <a:rPr lang="en-US" sz="2000" b="1" dirty="0"/>
              <a:t>Indirect Method</a:t>
            </a:r>
            <a:r>
              <a:rPr lang="en-US" sz="2000" dirty="0"/>
              <a:t> cash flow reporting differentiates activities by deriving cash movements from balance sheet and P&amp;L line items</a:t>
            </a:r>
          </a:p>
          <a:p>
            <a:pPr lvl="1">
              <a:spcBef>
                <a:spcPts val="600"/>
              </a:spcBef>
              <a:spcAft>
                <a:spcPts val="600"/>
              </a:spcAft>
            </a:pPr>
            <a:r>
              <a:rPr lang="en-US" sz="1600" dirty="0"/>
              <a:t>For example, Cash Flow from Receivables is derived based on the periodic change in accounts receivable balance</a:t>
            </a:r>
          </a:p>
          <a:p>
            <a:pPr lvl="1">
              <a:spcBef>
                <a:spcPts val="600"/>
              </a:spcBef>
              <a:spcAft>
                <a:spcPts val="600"/>
              </a:spcAft>
            </a:pPr>
            <a:r>
              <a:rPr lang="en-US" sz="1600" dirty="0"/>
              <a:t>This method relies on the completeness and accuracy of balance sheet and income statement reporting</a:t>
            </a:r>
          </a:p>
          <a:p>
            <a:pPr lvl="1">
              <a:spcBef>
                <a:spcPts val="600"/>
              </a:spcBef>
              <a:spcAft>
                <a:spcPts val="600"/>
              </a:spcAft>
            </a:pPr>
            <a:r>
              <a:rPr lang="en-US" sz="1600" dirty="0"/>
              <a:t>This method is limited in cases where multiple types of activities are tracked in a single financial account, such as purchases and sales of fixed assets</a:t>
            </a:r>
          </a:p>
          <a:p>
            <a:pPr>
              <a:spcBef>
                <a:spcPts val="600"/>
              </a:spcBef>
              <a:spcAft>
                <a:spcPts val="600"/>
              </a:spcAft>
            </a:pPr>
            <a:r>
              <a:rPr lang="en-US" sz="2000" dirty="0"/>
              <a:t>Most entities prefer the </a:t>
            </a:r>
            <a:r>
              <a:rPr lang="en-US" sz="2000" b="1" dirty="0"/>
              <a:t>Indirect Method </a:t>
            </a:r>
            <a:r>
              <a:rPr lang="en-US" sz="2000" dirty="0"/>
              <a:t>for cash flow reporting</a:t>
            </a:r>
          </a:p>
          <a:p>
            <a:pPr lvl="1">
              <a:spcBef>
                <a:spcPts val="600"/>
              </a:spcBef>
              <a:spcAft>
                <a:spcPts val="600"/>
              </a:spcAft>
            </a:pPr>
            <a:r>
              <a:rPr lang="en-US" sz="1600" dirty="0"/>
              <a:t>However, </a:t>
            </a:r>
            <a:r>
              <a:rPr lang="en-US" sz="1600" b="1" dirty="0"/>
              <a:t>Indirect Method </a:t>
            </a:r>
            <a:r>
              <a:rPr lang="en-US" sz="1600" dirty="0"/>
              <a:t>cash flow statements include </a:t>
            </a:r>
            <a:r>
              <a:rPr lang="en-US" sz="1600" b="1" dirty="0"/>
              <a:t>Direct Method </a:t>
            </a:r>
            <a:r>
              <a:rPr lang="en-US" sz="1600" dirty="0"/>
              <a:t>adjustments where account balances do not tell the full story</a:t>
            </a:r>
          </a:p>
        </p:txBody>
      </p:sp>
      <p:sp>
        <p:nvSpPr>
          <p:cNvPr id="4" name="Text Placeholder 3">
            <a:extLst>
              <a:ext uri="{FF2B5EF4-FFF2-40B4-BE49-F238E27FC236}">
                <a16:creationId xmlns:a16="http://schemas.microsoft.com/office/drawing/2014/main" id="{6D48CE2B-98E7-CCD7-8DF5-905155C9F06B}"/>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76566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Direct Method Cash Flow – Key Concepts</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b="1" dirty="0"/>
              <a:t>Direct Method </a:t>
            </a:r>
            <a:r>
              <a:rPr lang="en-US" sz="2000" dirty="0"/>
              <a:t>cash flow reporting relies on accurate tracking of cash transactions</a:t>
            </a:r>
          </a:p>
          <a:p>
            <a:pPr>
              <a:spcBef>
                <a:spcPts val="600"/>
              </a:spcBef>
              <a:spcAft>
                <a:spcPts val="600"/>
              </a:spcAft>
            </a:pPr>
            <a:r>
              <a:rPr lang="en-US" sz="2000" dirty="0"/>
              <a:t>Cash flow statement line items are differentiated based on actual transactions:</a:t>
            </a:r>
          </a:p>
          <a:p>
            <a:pPr lvl="1">
              <a:spcBef>
                <a:spcPts val="600"/>
              </a:spcBef>
              <a:spcAft>
                <a:spcPts val="600"/>
              </a:spcAft>
            </a:pPr>
            <a:r>
              <a:rPr lang="en-US" sz="1600" dirty="0"/>
              <a:t>Cash collected from customers</a:t>
            </a:r>
          </a:p>
          <a:p>
            <a:pPr lvl="1">
              <a:spcBef>
                <a:spcPts val="600"/>
              </a:spcBef>
              <a:spcAft>
                <a:spcPts val="600"/>
              </a:spcAft>
            </a:pPr>
            <a:r>
              <a:rPr lang="en-US" sz="1600" dirty="0"/>
              <a:t>Wages paid</a:t>
            </a:r>
          </a:p>
          <a:p>
            <a:pPr lvl="1">
              <a:spcBef>
                <a:spcPts val="600"/>
              </a:spcBef>
              <a:spcAft>
                <a:spcPts val="600"/>
              </a:spcAft>
            </a:pPr>
            <a:r>
              <a:rPr lang="en-US" sz="1600" dirty="0"/>
              <a:t>Cash paid to vendors</a:t>
            </a:r>
          </a:p>
          <a:p>
            <a:pPr lvl="1">
              <a:spcBef>
                <a:spcPts val="600"/>
              </a:spcBef>
              <a:spcAft>
                <a:spcPts val="600"/>
              </a:spcAft>
            </a:pPr>
            <a:r>
              <a:rPr lang="en-US" sz="1600" dirty="0"/>
              <a:t>Income  taxes paid</a:t>
            </a:r>
          </a:p>
          <a:p>
            <a:pPr>
              <a:spcBef>
                <a:spcPts val="600"/>
              </a:spcBef>
              <a:spcAft>
                <a:spcPts val="600"/>
              </a:spcAft>
            </a:pPr>
            <a:r>
              <a:rPr lang="en-US" sz="2000" dirty="0"/>
              <a:t>Because all cash transactions are clearly defined and differentiated on Direct Method reporting, FASB recommends companies use this method</a:t>
            </a:r>
          </a:p>
          <a:p>
            <a:pPr>
              <a:spcBef>
                <a:spcPts val="600"/>
              </a:spcBef>
              <a:spcAft>
                <a:spcPts val="600"/>
              </a:spcAft>
            </a:pPr>
            <a:r>
              <a:rPr lang="en-US" sz="2000" dirty="0"/>
              <a:t>Due to complexities in gathering and maintaining records for all cash transactions, most companies prefer Indirect Method reporting</a:t>
            </a:r>
          </a:p>
        </p:txBody>
      </p:sp>
      <p:sp>
        <p:nvSpPr>
          <p:cNvPr id="4" name="Text Placeholder 3">
            <a:extLst>
              <a:ext uri="{FF2B5EF4-FFF2-40B4-BE49-F238E27FC236}">
                <a16:creationId xmlns:a16="http://schemas.microsoft.com/office/drawing/2014/main" id="{CBC7015D-EC29-6D92-AA70-811D1F376B55}"/>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95797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Indirect Method Cash Flow – Key Concepts</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b="1" dirty="0"/>
              <a:t>Indirect Method </a:t>
            </a:r>
            <a:r>
              <a:rPr lang="en-US" sz="2000" dirty="0"/>
              <a:t>cash flow reporting uses changes in account balances to differentiate financial activities</a:t>
            </a:r>
          </a:p>
          <a:p>
            <a:pPr>
              <a:spcBef>
                <a:spcPts val="600"/>
              </a:spcBef>
              <a:spcAft>
                <a:spcPts val="600"/>
              </a:spcAft>
            </a:pPr>
            <a:r>
              <a:rPr lang="en-US" sz="2000" dirty="0"/>
              <a:t>Each financial account balance change must be used to generate cash flow line items:</a:t>
            </a:r>
          </a:p>
          <a:p>
            <a:pPr lvl="1">
              <a:spcBef>
                <a:spcPts val="600"/>
              </a:spcBef>
              <a:spcAft>
                <a:spcPts val="600"/>
              </a:spcAft>
            </a:pPr>
            <a:r>
              <a:rPr lang="en-US" sz="1600" dirty="0"/>
              <a:t>Periodic change in accounts receivables define cash inflow/outflows from receivables</a:t>
            </a:r>
          </a:p>
          <a:p>
            <a:pPr lvl="1">
              <a:spcBef>
                <a:spcPts val="600"/>
              </a:spcBef>
              <a:spcAft>
                <a:spcPts val="600"/>
              </a:spcAft>
            </a:pPr>
            <a:r>
              <a:rPr lang="en-US" sz="1600" dirty="0"/>
              <a:t>Periodic changes in dividends payable define cash outflows from dividends paid</a:t>
            </a:r>
          </a:p>
          <a:p>
            <a:pPr>
              <a:spcBef>
                <a:spcPts val="600"/>
              </a:spcBef>
              <a:spcAft>
                <a:spcPts val="600"/>
              </a:spcAft>
            </a:pPr>
            <a:r>
              <a:rPr lang="en-US" sz="2000" dirty="0"/>
              <a:t>Each Indirect Method statements starts with reported net income</a:t>
            </a:r>
          </a:p>
          <a:p>
            <a:pPr lvl="1">
              <a:spcBef>
                <a:spcPts val="600"/>
              </a:spcBef>
              <a:spcAft>
                <a:spcPts val="600"/>
              </a:spcAft>
            </a:pPr>
            <a:r>
              <a:rPr lang="en-US" sz="1600" dirty="0"/>
              <a:t>First, reported income is adjusted to exclude non-cash revenues and expenses</a:t>
            </a:r>
          </a:p>
          <a:p>
            <a:pPr lvl="1">
              <a:spcBef>
                <a:spcPts val="600"/>
              </a:spcBef>
              <a:spcAft>
                <a:spcPts val="600"/>
              </a:spcAft>
            </a:pPr>
            <a:r>
              <a:rPr lang="en-US" sz="1600" dirty="0"/>
              <a:t>This calculated cash income is combined with changes in short term assets and liabilities to define cash flow from operations</a:t>
            </a:r>
          </a:p>
          <a:p>
            <a:pPr>
              <a:spcBef>
                <a:spcPts val="600"/>
              </a:spcBef>
              <a:spcAft>
                <a:spcPts val="600"/>
              </a:spcAft>
            </a:pPr>
            <a:r>
              <a:rPr lang="en-US" sz="2000" dirty="0"/>
              <a:t>Because some P&amp;L and balance sheet account movement can be generated by multiple types of transactions, Indirect Method statements rely on manual adjustments using actual cash transactions</a:t>
            </a:r>
          </a:p>
        </p:txBody>
      </p:sp>
      <p:sp>
        <p:nvSpPr>
          <p:cNvPr id="4" name="Text Placeholder 3">
            <a:extLst>
              <a:ext uri="{FF2B5EF4-FFF2-40B4-BE49-F238E27FC236}">
                <a16:creationId xmlns:a16="http://schemas.microsoft.com/office/drawing/2014/main" id="{11027194-766E-B499-197E-2259110FDC39}"/>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53073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Other Key Cash Flow Metrics</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addition to the standard line items of cash flow from operating, investing, or financing activities, several other metrics are used in cash flow analysis</a:t>
            </a:r>
          </a:p>
          <a:p>
            <a:pPr>
              <a:spcBef>
                <a:spcPts val="600"/>
              </a:spcBef>
              <a:spcAft>
                <a:spcPts val="600"/>
              </a:spcAft>
            </a:pPr>
            <a:r>
              <a:rPr lang="en-US" sz="2000" b="1" dirty="0"/>
              <a:t>Free Cash Flow</a:t>
            </a:r>
            <a:r>
              <a:rPr lang="en-US" sz="2000" dirty="0"/>
              <a:t> is the cash generated/spent to support operations and capital asset maintenance</a:t>
            </a:r>
          </a:p>
          <a:p>
            <a:pPr lvl="1">
              <a:spcBef>
                <a:spcPts val="600"/>
              </a:spcBef>
              <a:spcAft>
                <a:spcPts val="600"/>
              </a:spcAft>
            </a:pPr>
            <a:r>
              <a:rPr lang="en-US" sz="1600" dirty="0"/>
              <a:t>This metric focuses on cash net income, changes in working capital balances, and capital expenditures </a:t>
            </a:r>
          </a:p>
          <a:p>
            <a:pPr lvl="1">
              <a:spcBef>
                <a:spcPts val="600"/>
              </a:spcBef>
              <a:spcAft>
                <a:spcPts val="600"/>
              </a:spcAft>
            </a:pPr>
            <a:r>
              <a:rPr lang="en-US" sz="1600" dirty="0"/>
              <a:t>Investors often use this metric to project a business’s ability to support ongoing business activities</a:t>
            </a:r>
          </a:p>
          <a:p>
            <a:pPr>
              <a:spcBef>
                <a:spcPts val="600"/>
              </a:spcBef>
              <a:spcAft>
                <a:spcPts val="600"/>
              </a:spcAft>
            </a:pPr>
            <a:r>
              <a:rPr lang="en-US" sz="2000" dirty="0"/>
              <a:t>The </a:t>
            </a:r>
            <a:r>
              <a:rPr lang="en-US" sz="2000" b="1" dirty="0"/>
              <a:t>Cash Conversion Cycle </a:t>
            </a:r>
            <a:r>
              <a:rPr lang="en-US" sz="2000" dirty="0"/>
              <a:t>tracks the amount of time required to convert cash spending to generate goods into cash collected from customers</a:t>
            </a:r>
          </a:p>
          <a:p>
            <a:pPr lvl="1">
              <a:spcBef>
                <a:spcPts val="600"/>
              </a:spcBef>
              <a:spcAft>
                <a:spcPts val="600"/>
              </a:spcAft>
            </a:pPr>
            <a:r>
              <a:rPr lang="en-US" sz="1600" b="1" dirty="0"/>
              <a:t>Days Payable Outstanding (DSO) </a:t>
            </a:r>
            <a:r>
              <a:rPr lang="en-US" sz="1600" dirty="0"/>
              <a:t>calculates how long, on average, an entity takes to pay for inventory purchases</a:t>
            </a:r>
          </a:p>
          <a:p>
            <a:pPr lvl="1">
              <a:spcBef>
                <a:spcPts val="600"/>
              </a:spcBef>
              <a:spcAft>
                <a:spcPts val="600"/>
              </a:spcAft>
            </a:pPr>
            <a:r>
              <a:rPr lang="en-US" sz="1600" b="1" dirty="0"/>
              <a:t>Days Inventory Outstanding (DIO) </a:t>
            </a:r>
            <a:r>
              <a:rPr lang="en-US" sz="1600" dirty="0"/>
              <a:t>calculates how long, on average, an entity takes to convert inventory into revenue</a:t>
            </a:r>
          </a:p>
          <a:p>
            <a:pPr lvl="1">
              <a:spcBef>
                <a:spcPts val="600"/>
              </a:spcBef>
              <a:spcAft>
                <a:spcPts val="600"/>
              </a:spcAft>
            </a:pPr>
            <a:r>
              <a:rPr lang="en-US" sz="1600" b="1" dirty="0"/>
              <a:t>Days Sales Outstanding (DSO) </a:t>
            </a:r>
            <a:r>
              <a:rPr lang="en-US" sz="1600" dirty="0"/>
              <a:t>calculates how long, on average, an entity takes to collect cash for its sales</a:t>
            </a:r>
          </a:p>
          <a:p>
            <a:pPr lvl="1">
              <a:spcBef>
                <a:spcPts val="600"/>
              </a:spcBef>
              <a:spcAft>
                <a:spcPts val="600"/>
              </a:spcAft>
            </a:pPr>
            <a:r>
              <a:rPr lang="en-US" sz="1600" b="1" dirty="0"/>
              <a:t>DIO + DSO </a:t>
            </a:r>
            <a:r>
              <a:rPr lang="en-US" sz="1600" dirty="0"/>
              <a:t>combine to calculate how long it takes to convert inventory to cash</a:t>
            </a:r>
          </a:p>
          <a:p>
            <a:pPr lvl="1">
              <a:spcBef>
                <a:spcPts val="600"/>
              </a:spcBef>
              <a:spcAft>
                <a:spcPts val="600"/>
              </a:spcAft>
            </a:pPr>
            <a:r>
              <a:rPr lang="en-US" sz="1600" b="1" dirty="0"/>
              <a:t>DIO + DSO – DPO </a:t>
            </a:r>
            <a:r>
              <a:rPr lang="en-US" sz="1600" dirty="0"/>
              <a:t>combine to calculate how long it takes to convert cash payments for inventory into cash received for sales</a:t>
            </a:r>
            <a:endParaRPr lang="en-US" sz="1600" b="1" dirty="0"/>
          </a:p>
        </p:txBody>
      </p:sp>
      <p:sp>
        <p:nvSpPr>
          <p:cNvPr id="4" name="Text Placeholder 3">
            <a:extLst>
              <a:ext uri="{FF2B5EF4-FFF2-40B4-BE49-F238E27FC236}">
                <a16:creationId xmlns:a16="http://schemas.microsoft.com/office/drawing/2014/main" id="{E5AB47FB-B942-0510-DC18-F1641F1221E3}"/>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31124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Models in EPM - Overview</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Oracle EPM Cloud offers several options for cash flow analysis and reporting</a:t>
            </a:r>
          </a:p>
          <a:p>
            <a:pPr>
              <a:spcBef>
                <a:spcPts val="600"/>
              </a:spcBef>
              <a:spcAft>
                <a:spcPts val="600"/>
              </a:spcAft>
            </a:pPr>
            <a:r>
              <a:rPr lang="en-US" sz="2000" dirty="0"/>
              <a:t>Within </a:t>
            </a:r>
            <a:r>
              <a:rPr lang="en-US" sz="2000" b="1" dirty="0"/>
              <a:t>Financial Consolidation and Close</a:t>
            </a:r>
            <a:r>
              <a:rPr lang="en-US" sz="2000" dirty="0"/>
              <a:t>, cash flow reporting can be completed using standard system functionality combined with custom artifacts including:</a:t>
            </a:r>
          </a:p>
          <a:p>
            <a:pPr lvl="1">
              <a:spcBef>
                <a:spcPts val="600"/>
              </a:spcBef>
              <a:spcAft>
                <a:spcPts val="600"/>
              </a:spcAft>
            </a:pPr>
            <a:r>
              <a:rPr lang="en-US" sz="1600" dirty="0"/>
              <a:t>Custom calculations to support Indirect Method complications such as add-backs to net income</a:t>
            </a:r>
          </a:p>
          <a:p>
            <a:pPr lvl="1">
              <a:spcBef>
                <a:spcPts val="600"/>
              </a:spcBef>
              <a:spcAft>
                <a:spcPts val="600"/>
              </a:spcAft>
            </a:pPr>
            <a:r>
              <a:rPr lang="en-US" sz="1600" dirty="0"/>
              <a:t>Data entry forms to support manual adjustments to Indirect Method calculated results</a:t>
            </a:r>
            <a:endParaRPr lang="en-US" sz="2000" dirty="0"/>
          </a:p>
          <a:p>
            <a:pPr>
              <a:spcBef>
                <a:spcPts val="600"/>
              </a:spcBef>
              <a:spcAft>
                <a:spcPts val="600"/>
              </a:spcAft>
            </a:pPr>
            <a:r>
              <a:rPr lang="en-US" sz="2000" dirty="0"/>
              <a:t>Within </a:t>
            </a:r>
            <a:r>
              <a:rPr lang="en-US" sz="2000" b="1" dirty="0"/>
              <a:t>Planning</a:t>
            </a:r>
            <a:r>
              <a:rPr lang="en-US" sz="2000" dirty="0"/>
              <a:t>, cash flow analysis can be completed using: </a:t>
            </a:r>
          </a:p>
          <a:p>
            <a:pPr lvl="1">
              <a:spcBef>
                <a:spcPts val="600"/>
              </a:spcBef>
              <a:spcAft>
                <a:spcPts val="600"/>
              </a:spcAft>
            </a:pPr>
            <a:r>
              <a:rPr lang="en-US" sz="1600" dirty="0"/>
              <a:t>Data inputs into forms</a:t>
            </a:r>
          </a:p>
          <a:p>
            <a:pPr lvl="1">
              <a:spcBef>
                <a:spcPts val="600"/>
              </a:spcBef>
              <a:spcAft>
                <a:spcPts val="600"/>
              </a:spcAft>
            </a:pPr>
            <a:r>
              <a:rPr lang="en-US" sz="1600" dirty="0"/>
              <a:t>Data loads from external systems</a:t>
            </a:r>
          </a:p>
          <a:p>
            <a:pPr lvl="1">
              <a:spcBef>
                <a:spcPts val="600"/>
              </a:spcBef>
              <a:spcAft>
                <a:spcPts val="600"/>
              </a:spcAft>
            </a:pPr>
            <a:r>
              <a:rPr lang="en-US" sz="1600" dirty="0"/>
              <a:t>Custom calculation scripts</a:t>
            </a:r>
          </a:p>
        </p:txBody>
      </p:sp>
      <p:sp>
        <p:nvSpPr>
          <p:cNvPr id="4" name="Text Placeholder 3">
            <a:extLst>
              <a:ext uri="{FF2B5EF4-FFF2-40B4-BE49-F238E27FC236}">
                <a16:creationId xmlns:a16="http://schemas.microsoft.com/office/drawing/2014/main" id="{A01C95C3-7F83-6D3D-0261-8D9AB937FB91}"/>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95067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22ACD8-838A-4077-8FED-88139D4E3CEF}"/>
              </a:ext>
            </a:extLst>
          </p:cNvPr>
          <p:cNvSpPr>
            <a:spLocks noGrp="1"/>
          </p:cNvSpPr>
          <p:nvPr>
            <p:ph type="body" sz="quarter" idx="10"/>
          </p:nvPr>
        </p:nvSpPr>
        <p:spPr/>
        <p:txBody>
          <a:bodyPr/>
          <a:lstStyle/>
          <a:p>
            <a:r>
              <a:rPr lang="en-US" dirty="0"/>
              <a:t>Cash Flow in Financial Consolidation and Close</a:t>
            </a:r>
          </a:p>
        </p:txBody>
      </p:sp>
    </p:spTree>
    <p:extLst>
      <p:ext uri="{BB962C8B-B14F-4D97-AF65-F5344CB8AC3E}">
        <p14:creationId xmlns:p14="http://schemas.microsoft.com/office/powerpoint/2010/main" val="4103088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sz="3200" dirty="0">
                <a:cs typeface="Merriweather" panose="02000000000000000000" pitchFamily="2" charset="0"/>
              </a:rPr>
              <a:t>Cash Flow in FCC – Dimensions</a:t>
            </a:r>
            <a:endParaRPr lang="en-US" altLang="en-US" sz="3200"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0633843" cy="5049142"/>
          </a:xfrm>
        </p:spPr>
        <p:txBody>
          <a:bodyPr/>
          <a:lstStyle/>
          <a:p>
            <a:pPr>
              <a:spcBef>
                <a:spcPts val="600"/>
              </a:spcBef>
              <a:spcAft>
                <a:spcPts val="600"/>
              </a:spcAft>
            </a:pPr>
            <a:r>
              <a:rPr lang="en-US" sz="2000" dirty="0"/>
              <a:t>As part of default system functionality, Financial Consolidation and Close (FCC) natively supports cash flow analysis and reporting using the </a:t>
            </a:r>
            <a:r>
              <a:rPr lang="en-US" sz="2000" b="1" dirty="0"/>
              <a:t>Movement</a:t>
            </a:r>
            <a:r>
              <a:rPr lang="en-US" sz="2000" dirty="0"/>
              <a:t> dimension</a:t>
            </a:r>
          </a:p>
          <a:p>
            <a:pPr>
              <a:spcBef>
                <a:spcPts val="600"/>
              </a:spcBef>
              <a:spcAft>
                <a:spcPts val="600"/>
              </a:spcAft>
            </a:pPr>
            <a:r>
              <a:rPr lang="en-US" sz="2000" dirty="0"/>
              <a:t>This </a:t>
            </a:r>
            <a:r>
              <a:rPr lang="en-US" sz="2000" b="1" dirty="0"/>
              <a:t>Movement</a:t>
            </a:r>
            <a:r>
              <a:rPr lang="en-US" sz="2000" dirty="0"/>
              <a:t> dimension, in combination with the </a:t>
            </a:r>
            <a:r>
              <a:rPr lang="en-US" sz="2000" b="1" dirty="0"/>
              <a:t>Account </a:t>
            </a:r>
            <a:r>
              <a:rPr lang="en-US" sz="2000" dirty="0"/>
              <a:t>dimension, enables classification of all financial activities into financial line items and cash flow line items:</a:t>
            </a:r>
          </a:p>
          <a:p>
            <a:pPr lvl="1">
              <a:spcBef>
                <a:spcPts val="600"/>
              </a:spcBef>
              <a:spcAft>
                <a:spcPts val="600"/>
              </a:spcAft>
            </a:pPr>
            <a:r>
              <a:rPr lang="en-US" sz="1600" b="1" dirty="0"/>
              <a:t>Account: </a:t>
            </a:r>
            <a:r>
              <a:rPr lang="en-US" sz="1600" dirty="0"/>
              <a:t>Income statement and balance sheet reporting line; distinguishes the nature of financial activities</a:t>
            </a:r>
          </a:p>
          <a:p>
            <a:pPr lvl="1">
              <a:spcBef>
                <a:spcPts val="600"/>
              </a:spcBef>
              <a:spcAft>
                <a:spcPts val="600"/>
              </a:spcAft>
            </a:pPr>
            <a:r>
              <a:rPr lang="en-US" sz="1600" b="1" dirty="0"/>
              <a:t>Movement: </a:t>
            </a:r>
            <a:r>
              <a:rPr lang="en-US" sz="1600" dirty="0"/>
              <a:t>Cash flow reporting line; distinguishes the source of financial activities</a:t>
            </a:r>
            <a:endParaRPr lang="en-US" sz="1600" b="1" dirty="0"/>
          </a:p>
          <a:p>
            <a:pPr>
              <a:spcBef>
                <a:spcPts val="600"/>
              </a:spcBef>
              <a:spcAft>
                <a:spcPts val="600"/>
              </a:spcAft>
            </a:pPr>
            <a:r>
              <a:rPr lang="en-US" sz="2000" dirty="0"/>
              <a:t>Within the </a:t>
            </a:r>
            <a:r>
              <a:rPr lang="en-US" sz="2000" b="1" dirty="0"/>
              <a:t>Movement </a:t>
            </a:r>
            <a:r>
              <a:rPr lang="en-US" sz="2000" dirty="0"/>
              <a:t>dimension, there are 3 hierarchies that support cash flow creation:</a:t>
            </a:r>
          </a:p>
          <a:p>
            <a:pPr lvl="1">
              <a:spcBef>
                <a:spcPts val="600"/>
              </a:spcBef>
              <a:spcAft>
                <a:spcPts val="600"/>
              </a:spcAft>
            </a:pPr>
            <a:r>
              <a:rPr lang="en-US" sz="1600" b="1" dirty="0" err="1"/>
              <a:t>FCCS_Movements</a:t>
            </a:r>
            <a:r>
              <a:rPr lang="en-US" sz="1600" b="1" dirty="0"/>
              <a:t>: </a:t>
            </a:r>
            <a:r>
              <a:rPr lang="en-US" sz="1600" dirty="0"/>
              <a:t>The main Movement hierarchy; traces activity from opening balance through closing balance</a:t>
            </a:r>
          </a:p>
          <a:p>
            <a:pPr lvl="1">
              <a:spcBef>
                <a:spcPts val="600"/>
              </a:spcBef>
              <a:spcAft>
                <a:spcPts val="600"/>
              </a:spcAft>
            </a:pPr>
            <a:r>
              <a:rPr lang="en-US" sz="1600" b="1" dirty="0" err="1"/>
              <a:t>FCCS_CashFlow</a:t>
            </a:r>
            <a:r>
              <a:rPr lang="en-US" sz="1600" b="1" dirty="0"/>
              <a:t>: </a:t>
            </a:r>
            <a:r>
              <a:rPr lang="en-US" sz="1600" dirty="0"/>
              <a:t>Alternate hierarchy used for Cash Flow analysis and reporting; reframes movements as additions or subtractions from cash</a:t>
            </a:r>
          </a:p>
          <a:p>
            <a:pPr lvl="1">
              <a:spcBef>
                <a:spcPts val="600"/>
              </a:spcBef>
              <a:spcAft>
                <a:spcPts val="600"/>
              </a:spcAft>
            </a:pPr>
            <a:r>
              <a:rPr lang="en-US" sz="1600" b="1" dirty="0" err="1"/>
              <a:t>FCCS_CashChange</a:t>
            </a:r>
            <a:r>
              <a:rPr lang="en-US" sz="1600" b="1" dirty="0"/>
              <a:t>: </a:t>
            </a:r>
            <a:r>
              <a:rPr lang="en-US" sz="1600" dirty="0"/>
              <a:t>Alternate hierarchy focused on cash balances; includes opening balance, </a:t>
            </a:r>
            <a:r>
              <a:rPr lang="en-US" sz="1600" dirty="0" err="1"/>
              <a:t>fx</a:t>
            </a:r>
            <a:r>
              <a:rPr lang="en-US" sz="1600" dirty="0"/>
              <a:t> impact, and closing </a:t>
            </a:r>
            <a:r>
              <a:rPr lang="en-US" sz="1600" dirty="0" err="1"/>
              <a:t>balanace</a:t>
            </a:r>
            <a:endParaRPr lang="en-US" sz="1600" b="1" dirty="0"/>
          </a:p>
        </p:txBody>
      </p:sp>
      <p:sp>
        <p:nvSpPr>
          <p:cNvPr id="4" name="Text Placeholder 3">
            <a:extLst>
              <a:ext uri="{FF2B5EF4-FFF2-40B4-BE49-F238E27FC236}">
                <a16:creationId xmlns:a16="http://schemas.microsoft.com/office/drawing/2014/main" id="{1926825E-D00D-F32B-57B8-84861760F4BC}"/>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4014781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Movement Dimension</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6" name="Picture 5">
            <a:extLst>
              <a:ext uri="{FF2B5EF4-FFF2-40B4-BE49-F238E27FC236}">
                <a16:creationId xmlns:a16="http://schemas.microsoft.com/office/drawing/2014/main" id="{C299FB30-8AAB-2AE5-50E2-9E1B85BAAD47}"/>
              </a:ext>
            </a:extLst>
          </p:cNvPr>
          <p:cNvPicPr>
            <a:picLocks noChangeAspect="1"/>
          </p:cNvPicPr>
          <p:nvPr/>
        </p:nvPicPr>
        <p:blipFill>
          <a:blip r:embed="rId3"/>
          <a:stretch>
            <a:fillRect/>
          </a:stretch>
        </p:blipFill>
        <p:spPr>
          <a:xfrm>
            <a:off x="1466905" y="1213399"/>
            <a:ext cx="9258189" cy="4852568"/>
          </a:xfrm>
          <a:prstGeom prst="rect">
            <a:avLst/>
          </a:prstGeom>
          <a:ln>
            <a:solidFill>
              <a:schemeClr val="accent1"/>
            </a:solidFill>
          </a:ln>
        </p:spPr>
      </p:pic>
      <p:sp>
        <p:nvSpPr>
          <p:cNvPr id="4" name="Text Placeholder 3">
            <a:extLst>
              <a:ext uri="{FF2B5EF4-FFF2-40B4-BE49-F238E27FC236}">
                <a16:creationId xmlns:a16="http://schemas.microsoft.com/office/drawing/2014/main" id="{201CCFC4-1370-1E56-50D6-946BD74CF86B}"/>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986002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Account Dimension</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8" name="Picture 7">
            <a:extLst>
              <a:ext uri="{FF2B5EF4-FFF2-40B4-BE49-F238E27FC236}">
                <a16:creationId xmlns:a16="http://schemas.microsoft.com/office/drawing/2014/main" id="{55D8F9DF-6C71-CD88-6B3D-501DFAAF5F03}"/>
              </a:ext>
            </a:extLst>
          </p:cNvPr>
          <p:cNvPicPr>
            <a:picLocks noChangeAspect="1"/>
          </p:cNvPicPr>
          <p:nvPr/>
        </p:nvPicPr>
        <p:blipFill>
          <a:blip r:embed="rId3"/>
          <a:stretch>
            <a:fillRect/>
          </a:stretch>
        </p:blipFill>
        <p:spPr>
          <a:xfrm>
            <a:off x="2216076" y="1301019"/>
            <a:ext cx="7780867" cy="4767688"/>
          </a:xfrm>
          <a:prstGeom prst="rect">
            <a:avLst/>
          </a:prstGeom>
          <a:ln>
            <a:solidFill>
              <a:schemeClr val="accent1"/>
            </a:solidFill>
          </a:ln>
        </p:spPr>
      </p:pic>
      <p:sp>
        <p:nvSpPr>
          <p:cNvPr id="4" name="Text Placeholder 3">
            <a:extLst>
              <a:ext uri="{FF2B5EF4-FFF2-40B4-BE49-F238E27FC236}">
                <a16:creationId xmlns:a16="http://schemas.microsoft.com/office/drawing/2014/main" id="{0F0A178E-8C35-AEB2-2874-BAF6B15E08A3}"/>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5037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2">
            <a:extLst>
              <a:ext uri="{FF2B5EF4-FFF2-40B4-BE49-F238E27FC236}">
                <a16:creationId xmlns:a16="http://schemas.microsoft.com/office/drawing/2014/main" id="{C8A89ABF-479B-44A6-83F4-0926225021B6}"/>
              </a:ext>
            </a:extLst>
          </p:cNvPr>
          <p:cNvSpPr>
            <a:spLocks noGrp="1" noChangeArrowheads="1"/>
          </p:cNvSpPr>
          <p:nvPr>
            <p:ph type="body" sz="quarter" idx="10"/>
          </p:nvPr>
        </p:nvSpPr>
        <p:spPr/>
        <p:txBody>
          <a:bodyPr/>
          <a:lstStyle/>
          <a:p>
            <a:r>
              <a:rPr lang="en-US" altLang="en-US">
                <a:latin typeface="Merriweather" panose="00000500000000000000" pitchFamily="2" charset="0"/>
                <a:ea typeface="Merriweather" panose="00000500000000000000" pitchFamily="2" charset="0"/>
                <a:cs typeface="Merriweather" panose="00000500000000000000" pitchFamily="2" charset="0"/>
              </a:rPr>
              <a:t>Agenda</a:t>
            </a:r>
          </a:p>
        </p:txBody>
      </p:sp>
      <p:sp>
        <p:nvSpPr>
          <p:cNvPr id="49156" name="Text Placeholder 5">
            <a:extLst>
              <a:ext uri="{FF2B5EF4-FFF2-40B4-BE49-F238E27FC236}">
                <a16:creationId xmlns:a16="http://schemas.microsoft.com/office/drawing/2014/main" id="{D2D6A2DA-2E5B-4A5A-A805-DF5093E97E82}"/>
              </a:ext>
            </a:extLst>
          </p:cNvPr>
          <p:cNvSpPr>
            <a:spLocks noGrp="1" noChangeArrowheads="1"/>
          </p:cNvSpPr>
          <p:nvPr>
            <p:ph type="body" sz="quarter" idx="13"/>
          </p:nvPr>
        </p:nvSpPr>
        <p:spPr/>
        <p:txBody>
          <a:bodyPr/>
          <a:lstStyle/>
          <a:p>
            <a:r>
              <a:rPr lang="en-US" altLang="en-US" sz="2800">
                <a:latin typeface="Merriweather" panose="00000500000000000000" pitchFamily="2" charset="0"/>
                <a:ea typeface="Merriweather" panose="00000500000000000000" pitchFamily="2" charset="0"/>
                <a:cs typeface="Merriweather" panose="00000500000000000000" pitchFamily="2" charset="0"/>
              </a:rPr>
              <a:t>01</a:t>
            </a:r>
          </a:p>
        </p:txBody>
      </p:sp>
      <p:sp>
        <p:nvSpPr>
          <p:cNvPr id="49157" name="Text Placeholder 6">
            <a:extLst>
              <a:ext uri="{FF2B5EF4-FFF2-40B4-BE49-F238E27FC236}">
                <a16:creationId xmlns:a16="http://schemas.microsoft.com/office/drawing/2014/main" id="{415187EE-40D4-4913-948C-069EFCE4C730}"/>
              </a:ext>
            </a:extLst>
          </p:cNvPr>
          <p:cNvSpPr>
            <a:spLocks noGrp="1" noChangeArrowheads="1"/>
          </p:cNvSpPr>
          <p:nvPr>
            <p:ph type="body" sz="quarter" idx="14"/>
          </p:nvPr>
        </p:nvSpPr>
        <p:spPr>
          <a:xfrm>
            <a:off x="1219200" y="4391025"/>
            <a:ext cx="685800" cy="533400"/>
          </a:xfrm>
        </p:spPr>
        <p:txBody>
          <a:bodyPr/>
          <a:lstStyle/>
          <a:p>
            <a:r>
              <a:rPr lang="en-US" altLang="en-US" sz="2800">
                <a:latin typeface="Merriweather" panose="00000500000000000000" pitchFamily="2" charset="0"/>
                <a:ea typeface="Merriweather" panose="00000500000000000000" pitchFamily="2" charset="0"/>
                <a:cs typeface="Merriweather" panose="00000500000000000000" pitchFamily="2" charset="0"/>
              </a:rPr>
              <a:t>02</a:t>
            </a:r>
          </a:p>
        </p:txBody>
      </p:sp>
      <p:sp>
        <p:nvSpPr>
          <p:cNvPr id="49159" name="Text Placeholder 11">
            <a:extLst>
              <a:ext uri="{FF2B5EF4-FFF2-40B4-BE49-F238E27FC236}">
                <a16:creationId xmlns:a16="http://schemas.microsoft.com/office/drawing/2014/main" id="{CB7F6799-D0EC-4FA7-9A61-E03130255068}"/>
              </a:ext>
            </a:extLst>
          </p:cNvPr>
          <p:cNvSpPr>
            <a:spLocks noGrp="1" noChangeArrowheads="1"/>
          </p:cNvSpPr>
          <p:nvPr>
            <p:ph type="body" sz="quarter" idx="12"/>
          </p:nvPr>
        </p:nvSpPr>
        <p:spPr>
          <a:xfrm>
            <a:off x="2098634" y="3825081"/>
            <a:ext cx="4051300" cy="292100"/>
          </a:xfrm>
        </p:spPr>
        <p:txBody>
          <a:bodyPr/>
          <a:lstStyle/>
          <a:p>
            <a:r>
              <a:rPr lang="en-US" altLang="en-US" sz="1600" dirty="0">
                <a:latin typeface="Source Sans Pro Semibold" panose="020B0603030403020204" pitchFamily="34" charset="0"/>
                <a:ea typeface="Source Sans Pro Semibold" panose="020B0603030403020204" pitchFamily="34" charset="0"/>
                <a:cs typeface="Source Sans Pro Semibold" panose="020B0603030403020204" pitchFamily="34" charset="0"/>
              </a:rPr>
              <a:t>Introduction to Cash Flow Analysis</a:t>
            </a:r>
          </a:p>
        </p:txBody>
      </p:sp>
      <p:sp>
        <p:nvSpPr>
          <p:cNvPr id="49160" name="Text Placeholder 12">
            <a:extLst>
              <a:ext uri="{FF2B5EF4-FFF2-40B4-BE49-F238E27FC236}">
                <a16:creationId xmlns:a16="http://schemas.microsoft.com/office/drawing/2014/main" id="{846D3CA9-57AE-4342-979D-3920AA841140}"/>
              </a:ext>
            </a:extLst>
          </p:cNvPr>
          <p:cNvSpPr>
            <a:spLocks noGrp="1" noChangeArrowheads="1"/>
          </p:cNvSpPr>
          <p:nvPr>
            <p:ph type="body" sz="quarter" idx="19"/>
          </p:nvPr>
        </p:nvSpPr>
        <p:spPr>
          <a:xfrm>
            <a:off x="2098634" y="4482902"/>
            <a:ext cx="4302166" cy="292100"/>
          </a:xfrm>
        </p:spPr>
        <p:txBody>
          <a:bodyPr/>
          <a:lstStyle/>
          <a:p>
            <a:r>
              <a:rPr lang="en-US" altLang="en-US" sz="1600"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Financial Consolidation and Close</a:t>
            </a:r>
          </a:p>
        </p:txBody>
      </p:sp>
      <p:sp>
        <p:nvSpPr>
          <p:cNvPr id="49168" name="Text Placeholder 17">
            <a:extLst>
              <a:ext uri="{FF2B5EF4-FFF2-40B4-BE49-F238E27FC236}">
                <a16:creationId xmlns:a16="http://schemas.microsoft.com/office/drawing/2014/main" id="{12A67753-1CE4-42AC-9402-D84D3FC4571B}"/>
              </a:ext>
            </a:extLst>
          </p:cNvPr>
          <p:cNvSpPr>
            <a:spLocks noGrp="1" noChangeArrowheads="1"/>
          </p:cNvSpPr>
          <p:nvPr>
            <p:ph type="body" sz="quarter" idx="28"/>
          </p:nvPr>
        </p:nvSpPr>
        <p:spPr>
          <a:xfrm>
            <a:off x="1219200" y="5042000"/>
            <a:ext cx="685800" cy="533400"/>
          </a:xfrm>
        </p:spPr>
        <p:txBody>
          <a:bodyPr/>
          <a:lstStyle/>
          <a:p>
            <a:r>
              <a:rPr lang="en-US" altLang="en-US" sz="2800" dirty="0">
                <a:latin typeface="Merriweather" panose="00000500000000000000" pitchFamily="2" charset="0"/>
                <a:ea typeface="Merriweather" panose="00000500000000000000" pitchFamily="2" charset="0"/>
                <a:cs typeface="Merriweather" panose="00000500000000000000" pitchFamily="2" charset="0"/>
              </a:rPr>
              <a:t>03</a:t>
            </a:r>
          </a:p>
        </p:txBody>
      </p:sp>
      <p:sp>
        <p:nvSpPr>
          <p:cNvPr id="49169" name="Text Placeholder 18">
            <a:extLst>
              <a:ext uri="{FF2B5EF4-FFF2-40B4-BE49-F238E27FC236}">
                <a16:creationId xmlns:a16="http://schemas.microsoft.com/office/drawing/2014/main" id="{A85291B9-1E2D-4F25-A2CC-9D3A6B1861BB}"/>
              </a:ext>
            </a:extLst>
          </p:cNvPr>
          <p:cNvSpPr>
            <a:spLocks noGrp="1" noChangeArrowheads="1"/>
          </p:cNvSpPr>
          <p:nvPr>
            <p:ph type="body" sz="quarter" idx="29"/>
          </p:nvPr>
        </p:nvSpPr>
        <p:spPr>
          <a:xfrm>
            <a:off x="2098634" y="5120581"/>
            <a:ext cx="4014982" cy="376237"/>
          </a:xfrm>
        </p:spPr>
        <p:txBody>
          <a:bodyPr/>
          <a:lstStyle/>
          <a:p>
            <a:r>
              <a:rPr lang="en-US" altLang="en-US" sz="1600"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Planning</a:t>
            </a:r>
          </a:p>
        </p:txBody>
      </p:sp>
      <p:sp>
        <p:nvSpPr>
          <p:cNvPr id="49172" name="Text Placeholder 6">
            <a:extLst>
              <a:ext uri="{FF2B5EF4-FFF2-40B4-BE49-F238E27FC236}">
                <a16:creationId xmlns:a16="http://schemas.microsoft.com/office/drawing/2014/main" id="{F1C846CE-92E3-4B5F-BBE9-3C3BFE39EEB9}"/>
              </a:ext>
            </a:extLst>
          </p:cNvPr>
          <p:cNvSpPr>
            <a:spLocks noGrp="1" noChangeArrowheads="1"/>
          </p:cNvSpPr>
          <p:nvPr>
            <p:ph type="body" sz="quarter" idx="27"/>
          </p:nvPr>
        </p:nvSpPr>
        <p:spPr>
          <a:xfrm>
            <a:off x="381000" y="6443663"/>
            <a:ext cx="2509838" cy="242887"/>
          </a:xfrm>
        </p:spPr>
        <p:txBody>
          <a:bodyPr/>
          <a:lstStyle/>
          <a:p>
            <a:r>
              <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Data Creation </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While loading data into FCC, users can create mappings to load data to default Movements</a:t>
            </a:r>
          </a:p>
          <a:p>
            <a:pPr lvl="1">
              <a:spcBef>
                <a:spcPts val="600"/>
              </a:spcBef>
              <a:spcAft>
                <a:spcPts val="600"/>
              </a:spcAft>
            </a:pPr>
            <a:r>
              <a:rPr lang="en-US" sz="1600" dirty="0"/>
              <a:t>Generally, the Movement mappings are based on GL Account</a:t>
            </a:r>
          </a:p>
          <a:p>
            <a:pPr lvl="1">
              <a:spcBef>
                <a:spcPts val="600"/>
              </a:spcBef>
              <a:spcAft>
                <a:spcPts val="600"/>
              </a:spcAft>
            </a:pPr>
            <a:r>
              <a:rPr lang="en-US" sz="1600" dirty="0"/>
              <a:t>Native Data Management functionality allows each line of data to map to only a single Movement member</a:t>
            </a:r>
          </a:p>
          <a:p>
            <a:pPr>
              <a:spcBef>
                <a:spcPts val="600"/>
              </a:spcBef>
              <a:spcAft>
                <a:spcPts val="600"/>
              </a:spcAft>
            </a:pPr>
            <a:r>
              <a:rPr lang="en-US" sz="2000" dirty="0"/>
              <a:t>Once data is loaded into FCC, calculations can be utilized to reclass certain cash flow data, where applicable</a:t>
            </a:r>
          </a:p>
          <a:p>
            <a:pPr lvl="1">
              <a:spcBef>
                <a:spcPts val="600"/>
              </a:spcBef>
              <a:spcAft>
                <a:spcPts val="600"/>
              </a:spcAft>
            </a:pPr>
            <a:r>
              <a:rPr lang="en-US" sz="1600" dirty="0"/>
              <a:t>Generally, these calculations populate Net Income add-backs and their offsets in the Investing and Financing sections</a:t>
            </a:r>
          </a:p>
          <a:p>
            <a:pPr lvl="1">
              <a:spcBef>
                <a:spcPts val="600"/>
              </a:spcBef>
              <a:spcAft>
                <a:spcPts val="600"/>
              </a:spcAft>
            </a:pPr>
            <a:r>
              <a:rPr lang="en-US" sz="1600" dirty="0"/>
              <a:t>These calculations can either be created as on-demand rules or as insertion rules to the consolidation process</a:t>
            </a:r>
          </a:p>
          <a:p>
            <a:pPr>
              <a:spcBef>
                <a:spcPts val="600"/>
              </a:spcBef>
              <a:spcAft>
                <a:spcPts val="600"/>
              </a:spcAft>
            </a:pPr>
            <a:r>
              <a:rPr lang="en-US" sz="2000" dirty="0"/>
              <a:t>Once system calculations are complete, users can also make manual reclass adjustments, where necessary</a:t>
            </a:r>
          </a:p>
          <a:p>
            <a:pPr lvl="1">
              <a:spcBef>
                <a:spcPts val="600"/>
              </a:spcBef>
              <a:spcAft>
                <a:spcPts val="600"/>
              </a:spcAft>
            </a:pPr>
            <a:r>
              <a:rPr lang="en-US" sz="1600" dirty="0"/>
              <a:t>Generally, the Investing and Financing sections are most significantly populated using manual reclasses</a:t>
            </a:r>
          </a:p>
          <a:p>
            <a:pPr lvl="1">
              <a:spcBef>
                <a:spcPts val="600"/>
              </a:spcBef>
              <a:spcAft>
                <a:spcPts val="600"/>
              </a:spcAft>
            </a:pPr>
            <a:r>
              <a:rPr lang="en-US" sz="1600" dirty="0"/>
              <a:t>These reclasses can be input using forms or ad hoc Smart View entries</a:t>
            </a:r>
          </a:p>
        </p:txBody>
      </p:sp>
      <p:sp>
        <p:nvSpPr>
          <p:cNvPr id="4" name="Text Placeholder 3">
            <a:extLst>
              <a:ext uri="{FF2B5EF4-FFF2-40B4-BE49-F238E27FC236}">
                <a16:creationId xmlns:a16="http://schemas.microsoft.com/office/drawing/2014/main" id="{F730B32D-D781-16D6-4210-0EEDE0B75480}"/>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04759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Cash Flow Mappings</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8" name="Picture 7">
            <a:extLst>
              <a:ext uri="{FF2B5EF4-FFF2-40B4-BE49-F238E27FC236}">
                <a16:creationId xmlns:a16="http://schemas.microsoft.com/office/drawing/2014/main" id="{A103B71A-5C15-70F4-ADCD-072CF6F98B22}"/>
              </a:ext>
            </a:extLst>
          </p:cNvPr>
          <p:cNvPicPr>
            <a:picLocks noChangeAspect="1"/>
          </p:cNvPicPr>
          <p:nvPr/>
        </p:nvPicPr>
        <p:blipFill rotWithShape="1">
          <a:blip r:embed="rId3"/>
          <a:srcRect l="1532" t="1206" r="1234" b="4954"/>
          <a:stretch/>
        </p:blipFill>
        <p:spPr>
          <a:xfrm>
            <a:off x="1008992" y="1219200"/>
            <a:ext cx="10205545" cy="4645572"/>
          </a:xfrm>
          <a:prstGeom prst="rect">
            <a:avLst/>
          </a:prstGeom>
          <a:ln>
            <a:solidFill>
              <a:schemeClr val="accent1"/>
            </a:solidFill>
          </a:ln>
        </p:spPr>
      </p:pic>
      <p:sp>
        <p:nvSpPr>
          <p:cNvPr id="4" name="Text Placeholder 3">
            <a:extLst>
              <a:ext uri="{FF2B5EF4-FFF2-40B4-BE49-F238E27FC236}">
                <a16:creationId xmlns:a16="http://schemas.microsoft.com/office/drawing/2014/main" id="{12A83544-3A1B-39DD-7528-C37E4CEDE783}"/>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769953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Cash Flow Adjustment Forms</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4" name="Picture 3">
            <a:extLst>
              <a:ext uri="{FF2B5EF4-FFF2-40B4-BE49-F238E27FC236}">
                <a16:creationId xmlns:a16="http://schemas.microsoft.com/office/drawing/2014/main" id="{48ECAF75-0831-8B4C-A3CD-EFC0C0184682}"/>
              </a:ext>
            </a:extLst>
          </p:cNvPr>
          <p:cNvPicPr>
            <a:picLocks noChangeAspect="1"/>
          </p:cNvPicPr>
          <p:nvPr/>
        </p:nvPicPr>
        <p:blipFill rotWithShape="1">
          <a:blip r:embed="rId3"/>
          <a:srcRect l="870" t="1519"/>
          <a:stretch/>
        </p:blipFill>
        <p:spPr>
          <a:xfrm>
            <a:off x="1292772" y="1334814"/>
            <a:ext cx="9691559" cy="4851939"/>
          </a:xfrm>
          <a:prstGeom prst="rect">
            <a:avLst/>
          </a:prstGeom>
          <a:ln>
            <a:solidFill>
              <a:schemeClr val="accent1"/>
            </a:solidFill>
          </a:ln>
        </p:spPr>
      </p:pic>
      <p:sp>
        <p:nvSpPr>
          <p:cNvPr id="5" name="Text Placeholder 3">
            <a:extLst>
              <a:ext uri="{FF2B5EF4-FFF2-40B4-BE49-F238E27FC236}">
                <a16:creationId xmlns:a16="http://schemas.microsoft.com/office/drawing/2014/main" id="{5045632B-500B-039B-9241-97930E08F663}"/>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13851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Cardinal Rules</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1576552" y="1111514"/>
            <a:ext cx="10234450" cy="5049142"/>
          </a:xfrm>
        </p:spPr>
        <p:txBody>
          <a:bodyPr/>
          <a:lstStyle/>
          <a:p>
            <a:pPr marL="0" indent="0">
              <a:spcBef>
                <a:spcPts val="600"/>
              </a:spcBef>
              <a:spcAft>
                <a:spcPts val="600"/>
              </a:spcAft>
              <a:buNone/>
            </a:pPr>
            <a:r>
              <a:rPr lang="en-US" sz="2000" b="1" dirty="0"/>
              <a:t>All monthly activity for each Account be mapped to a Movement</a:t>
            </a:r>
            <a:endParaRPr lang="en-US" sz="900" b="1" dirty="0"/>
          </a:p>
          <a:p>
            <a:pPr marL="800100" lvl="1" indent="-342900">
              <a:spcBef>
                <a:spcPts val="600"/>
              </a:spcBef>
              <a:spcAft>
                <a:spcPts val="600"/>
              </a:spcAft>
              <a:buFont typeface="+mj-lt"/>
              <a:buAutoNum type="alphaLcPeriod"/>
            </a:pPr>
            <a:r>
              <a:rPr lang="en-US" sz="1600" dirty="0"/>
              <a:t>If an Account is not mapped to a Movement, the cash flow statement will not tie to actual change in cash</a:t>
            </a:r>
            <a:br>
              <a:rPr lang="en-US" sz="1600" dirty="0"/>
            </a:br>
            <a:endParaRPr lang="en-US" sz="1600" dirty="0"/>
          </a:p>
          <a:p>
            <a:pPr marL="0" indent="0">
              <a:spcBef>
                <a:spcPts val="600"/>
              </a:spcBef>
              <a:spcAft>
                <a:spcPts val="600"/>
              </a:spcAft>
              <a:buNone/>
            </a:pPr>
            <a:r>
              <a:rPr lang="en-US" sz="2000" b="1" dirty="0"/>
              <a:t>Total Movement activity for each Account should exactly match the true activity for that Account</a:t>
            </a:r>
          </a:p>
          <a:p>
            <a:pPr marL="800100" lvl="1" indent="-342900">
              <a:spcBef>
                <a:spcPts val="600"/>
              </a:spcBef>
              <a:spcAft>
                <a:spcPts val="600"/>
              </a:spcAft>
              <a:buFont typeface="+mj-lt"/>
              <a:buAutoNum type="alphaLcPeriod"/>
            </a:pPr>
            <a:r>
              <a:rPr lang="en-US" sz="1600" dirty="0"/>
              <a:t>Any adjustment between Movement line items must be offset with an equal and opposite adjustment</a:t>
            </a:r>
          </a:p>
          <a:p>
            <a:pPr marL="800100" lvl="1" indent="-342900">
              <a:spcBef>
                <a:spcPts val="600"/>
              </a:spcBef>
              <a:spcAft>
                <a:spcPts val="600"/>
              </a:spcAft>
              <a:buFont typeface="+mj-lt"/>
              <a:buAutoNum type="alphaLcPeriod"/>
            </a:pPr>
            <a:r>
              <a:rPr lang="en-US" sz="1600" dirty="0"/>
              <a:t>For example, if Depreciation Expense is moved to the Add Back Depreciation line, it must also be subtracted from the Changes in Fixed Assets line</a:t>
            </a:r>
          </a:p>
          <a:p>
            <a:pPr marL="800100" lvl="1" indent="-342900">
              <a:spcBef>
                <a:spcPts val="600"/>
              </a:spcBef>
              <a:spcAft>
                <a:spcPts val="600"/>
              </a:spcAft>
              <a:buFont typeface="+mj-lt"/>
              <a:buAutoNum type="alphaLcPeriod"/>
            </a:pPr>
            <a:r>
              <a:rPr lang="en-US" sz="1600" dirty="0"/>
              <a:t>Generally, each Account will populate an odd number of Movements (1, 3, 5, etc.)</a:t>
            </a:r>
            <a:br>
              <a:rPr lang="en-US" sz="1600" dirty="0"/>
            </a:br>
            <a:endParaRPr lang="en-US" sz="1600" dirty="0"/>
          </a:p>
          <a:p>
            <a:pPr marL="0" indent="0">
              <a:spcBef>
                <a:spcPts val="600"/>
              </a:spcBef>
              <a:spcAft>
                <a:spcPts val="600"/>
              </a:spcAft>
              <a:buNone/>
            </a:pPr>
            <a:r>
              <a:rPr lang="en-US" sz="2000" b="1" dirty="0"/>
              <a:t>Any Custom Movement members must be added to both the Total Movements hierarchy and the Cash Flow hierarchy</a:t>
            </a:r>
            <a:br>
              <a:rPr lang="en-US" sz="2000" b="1" dirty="0"/>
            </a:br>
            <a:endParaRPr lang="en-US" sz="2000" b="1" dirty="0"/>
          </a:p>
          <a:p>
            <a:pPr marL="0" indent="0">
              <a:spcBef>
                <a:spcPts val="600"/>
              </a:spcBef>
              <a:spcAft>
                <a:spcPts val="600"/>
              </a:spcAft>
              <a:buNone/>
            </a:pPr>
            <a:r>
              <a:rPr lang="en-US" sz="2000" b="1" dirty="0"/>
              <a:t>All non-cash Accounts must be included in the Total Non-Cash Account rollup</a:t>
            </a:r>
          </a:p>
          <a:p>
            <a:pPr>
              <a:spcBef>
                <a:spcPts val="600"/>
              </a:spcBef>
              <a:spcAft>
                <a:spcPts val="600"/>
              </a:spcAft>
              <a:buFont typeface="Wingdings" panose="05000000000000000000" pitchFamily="2" charset="2"/>
              <a:buChar char="q"/>
            </a:pPr>
            <a:endParaRPr lang="en-US" sz="1600" dirty="0"/>
          </a:p>
        </p:txBody>
      </p:sp>
      <p:sp>
        <p:nvSpPr>
          <p:cNvPr id="3" name="TextBox 2">
            <a:extLst>
              <a:ext uri="{FF2B5EF4-FFF2-40B4-BE49-F238E27FC236}">
                <a16:creationId xmlns:a16="http://schemas.microsoft.com/office/drawing/2014/main" id="{11D9CDE2-194E-C670-EE74-B60B0EA1FEC6}"/>
              </a:ext>
            </a:extLst>
          </p:cNvPr>
          <p:cNvSpPr txBox="1"/>
          <p:nvPr/>
        </p:nvSpPr>
        <p:spPr>
          <a:xfrm>
            <a:off x="688428" y="1030538"/>
            <a:ext cx="725214" cy="584775"/>
          </a:xfrm>
          <a:prstGeom prst="rect">
            <a:avLst/>
          </a:prstGeom>
          <a:noFill/>
        </p:spPr>
        <p:txBody>
          <a:bodyPr wrap="square" rtlCol="0">
            <a:spAutoFit/>
          </a:bodyPr>
          <a:lstStyle/>
          <a:p>
            <a:pPr algn="ctr"/>
            <a:r>
              <a:rPr lang="en-US" sz="3200" b="1" dirty="0">
                <a:solidFill>
                  <a:schemeClr val="tx2"/>
                </a:solidFill>
                <a:latin typeface="+mj-lt"/>
              </a:rPr>
              <a:t>1.</a:t>
            </a:r>
          </a:p>
        </p:txBody>
      </p:sp>
      <p:sp>
        <p:nvSpPr>
          <p:cNvPr id="5" name="TextBox 4">
            <a:extLst>
              <a:ext uri="{FF2B5EF4-FFF2-40B4-BE49-F238E27FC236}">
                <a16:creationId xmlns:a16="http://schemas.microsoft.com/office/drawing/2014/main" id="{5FB5AE42-6499-F402-7886-1443393A5068}"/>
              </a:ext>
            </a:extLst>
          </p:cNvPr>
          <p:cNvSpPr txBox="1"/>
          <p:nvPr/>
        </p:nvSpPr>
        <p:spPr>
          <a:xfrm>
            <a:off x="688428" y="2230278"/>
            <a:ext cx="725214" cy="584775"/>
          </a:xfrm>
          <a:prstGeom prst="rect">
            <a:avLst/>
          </a:prstGeom>
          <a:noFill/>
        </p:spPr>
        <p:txBody>
          <a:bodyPr wrap="square" rtlCol="0">
            <a:spAutoFit/>
          </a:bodyPr>
          <a:lstStyle/>
          <a:p>
            <a:pPr algn="ctr"/>
            <a:r>
              <a:rPr lang="en-US" sz="3200" b="1" dirty="0">
                <a:solidFill>
                  <a:schemeClr val="tx2"/>
                </a:solidFill>
                <a:latin typeface="+mj-lt"/>
              </a:rPr>
              <a:t>2.</a:t>
            </a:r>
          </a:p>
        </p:txBody>
      </p:sp>
      <p:sp>
        <p:nvSpPr>
          <p:cNvPr id="6" name="TextBox 5">
            <a:extLst>
              <a:ext uri="{FF2B5EF4-FFF2-40B4-BE49-F238E27FC236}">
                <a16:creationId xmlns:a16="http://schemas.microsoft.com/office/drawing/2014/main" id="{03B7C7B8-68B5-27A0-B032-FD5271BFF1FA}"/>
              </a:ext>
            </a:extLst>
          </p:cNvPr>
          <p:cNvSpPr txBox="1"/>
          <p:nvPr/>
        </p:nvSpPr>
        <p:spPr>
          <a:xfrm>
            <a:off x="688428" y="4663424"/>
            <a:ext cx="725214" cy="584775"/>
          </a:xfrm>
          <a:prstGeom prst="rect">
            <a:avLst/>
          </a:prstGeom>
          <a:noFill/>
        </p:spPr>
        <p:txBody>
          <a:bodyPr wrap="square" rtlCol="0">
            <a:spAutoFit/>
          </a:bodyPr>
          <a:lstStyle/>
          <a:p>
            <a:pPr algn="ctr"/>
            <a:r>
              <a:rPr lang="en-US" sz="3200" b="1" dirty="0">
                <a:solidFill>
                  <a:schemeClr val="tx2"/>
                </a:solidFill>
                <a:latin typeface="+mj-lt"/>
              </a:rPr>
              <a:t>3.</a:t>
            </a:r>
          </a:p>
        </p:txBody>
      </p:sp>
      <p:sp>
        <p:nvSpPr>
          <p:cNvPr id="7" name="TextBox 6">
            <a:extLst>
              <a:ext uri="{FF2B5EF4-FFF2-40B4-BE49-F238E27FC236}">
                <a16:creationId xmlns:a16="http://schemas.microsoft.com/office/drawing/2014/main" id="{18F8E87E-4F51-ED1E-5A47-87B4378E3E3E}"/>
              </a:ext>
            </a:extLst>
          </p:cNvPr>
          <p:cNvSpPr txBox="1"/>
          <p:nvPr/>
        </p:nvSpPr>
        <p:spPr>
          <a:xfrm>
            <a:off x="688428" y="5562061"/>
            <a:ext cx="725214" cy="584775"/>
          </a:xfrm>
          <a:prstGeom prst="rect">
            <a:avLst/>
          </a:prstGeom>
          <a:noFill/>
        </p:spPr>
        <p:txBody>
          <a:bodyPr wrap="square" rtlCol="0">
            <a:spAutoFit/>
          </a:bodyPr>
          <a:lstStyle/>
          <a:p>
            <a:pPr algn="ctr"/>
            <a:r>
              <a:rPr lang="en-US" sz="3200" b="1" dirty="0">
                <a:solidFill>
                  <a:schemeClr val="tx2"/>
                </a:solidFill>
                <a:latin typeface="+mj-lt"/>
              </a:rPr>
              <a:t>4.</a:t>
            </a:r>
          </a:p>
        </p:txBody>
      </p:sp>
      <p:sp>
        <p:nvSpPr>
          <p:cNvPr id="8" name="Text Placeholder 3">
            <a:extLst>
              <a:ext uri="{FF2B5EF4-FFF2-40B4-BE49-F238E27FC236}">
                <a16:creationId xmlns:a16="http://schemas.microsoft.com/office/drawing/2014/main" id="{31E0E4FD-D858-4554-CF8E-9F0B7B877569}"/>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45741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Custom Calculation</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Once base data is mapped into a default Movement, a custom cash flow calculation can be run to populate indirect method line items such as addbacks to net income</a:t>
            </a:r>
          </a:p>
          <a:p>
            <a:pPr>
              <a:spcBef>
                <a:spcPts val="600"/>
              </a:spcBef>
              <a:spcAft>
                <a:spcPts val="600"/>
              </a:spcAft>
            </a:pPr>
            <a:r>
              <a:rPr lang="en-US" sz="2000" dirty="0"/>
              <a:t>As discussed, each portion of the cash flow calculation must include both an adjustment and an offset to that adjustment</a:t>
            </a:r>
          </a:p>
          <a:p>
            <a:pPr>
              <a:spcBef>
                <a:spcPts val="600"/>
              </a:spcBef>
              <a:spcAft>
                <a:spcPts val="600"/>
              </a:spcAft>
            </a:pPr>
            <a:r>
              <a:rPr lang="en-US" sz="2000" dirty="0"/>
              <a:t>Within these rules, the general syntax is as follows</a:t>
            </a:r>
          </a:p>
          <a:p>
            <a:pPr lvl="1">
              <a:spcBef>
                <a:spcPts val="600"/>
              </a:spcBef>
              <a:spcAft>
                <a:spcPts val="600"/>
              </a:spcAft>
            </a:pPr>
            <a:r>
              <a:rPr lang="en-US" sz="1600" dirty="0"/>
              <a:t>First, fix on the specific Accounts requiring cash flow line item adjustments</a:t>
            </a:r>
          </a:p>
          <a:p>
            <a:pPr lvl="1">
              <a:spcBef>
                <a:spcPts val="600"/>
              </a:spcBef>
              <a:spcAft>
                <a:spcPts val="600"/>
              </a:spcAft>
            </a:pPr>
            <a:r>
              <a:rPr lang="en-US" sz="1600" dirty="0"/>
              <a:t>Next, copy the base data (usually at Net Income Movement) to the target Movement</a:t>
            </a:r>
          </a:p>
          <a:p>
            <a:pPr lvl="1">
              <a:spcBef>
                <a:spcPts val="600"/>
              </a:spcBef>
              <a:spcAft>
                <a:spcPts val="600"/>
              </a:spcAft>
            </a:pPr>
            <a:r>
              <a:rPr lang="en-US" sz="1600" dirty="0"/>
              <a:t>Then, copy the same base data to an offset Movement</a:t>
            </a:r>
          </a:p>
          <a:p>
            <a:pPr lvl="1">
              <a:spcBef>
                <a:spcPts val="600"/>
              </a:spcBef>
              <a:spcAft>
                <a:spcPts val="600"/>
              </a:spcAft>
            </a:pPr>
            <a:r>
              <a:rPr lang="en-US" sz="1600" dirty="0"/>
              <a:t>Ensure that either the adjustment or the offset are multiplied by -1 to ensure the net impact is $0</a:t>
            </a:r>
          </a:p>
          <a:p>
            <a:pPr>
              <a:spcBef>
                <a:spcPts val="600"/>
              </a:spcBef>
              <a:spcAft>
                <a:spcPts val="600"/>
              </a:spcAft>
            </a:pPr>
            <a:r>
              <a:rPr lang="en-US" sz="2000" dirty="0"/>
              <a:t>For performance reasons, we generally recommend running this rule on demand after each ERP load rather than as an insertion into the Consolidation process</a:t>
            </a:r>
          </a:p>
          <a:p>
            <a:pPr lvl="1">
              <a:spcBef>
                <a:spcPts val="600"/>
              </a:spcBef>
              <a:spcAft>
                <a:spcPts val="600"/>
              </a:spcAft>
            </a:pPr>
            <a:r>
              <a:rPr lang="en-US" sz="1600" dirty="0"/>
              <a:t>This reduces Consolidation time when no changes are made to loaded data</a:t>
            </a:r>
          </a:p>
        </p:txBody>
      </p:sp>
      <p:sp>
        <p:nvSpPr>
          <p:cNvPr id="4" name="Text Placeholder 3">
            <a:extLst>
              <a:ext uri="{FF2B5EF4-FFF2-40B4-BE49-F238E27FC236}">
                <a16:creationId xmlns:a16="http://schemas.microsoft.com/office/drawing/2014/main" id="{F6624056-3EA9-2197-6584-398FE5515953}"/>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50332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Cash Flow Rules </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8" name="Picture 7">
            <a:extLst>
              <a:ext uri="{FF2B5EF4-FFF2-40B4-BE49-F238E27FC236}">
                <a16:creationId xmlns:a16="http://schemas.microsoft.com/office/drawing/2014/main" id="{2326C662-45AC-ECC0-95E5-A825C2A5CE0F}"/>
              </a:ext>
            </a:extLst>
          </p:cNvPr>
          <p:cNvPicPr>
            <a:picLocks noChangeAspect="1"/>
          </p:cNvPicPr>
          <p:nvPr/>
        </p:nvPicPr>
        <p:blipFill rotWithShape="1">
          <a:blip r:embed="rId3"/>
          <a:srcRect r="687"/>
          <a:stretch/>
        </p:blipFill>
        <p:spPr>
          <a:xfrm>
            <a:off x="1033991" y="1324112"/>
            <a:ext cx="10054423" cy="4695076"/>
          </a:xfrm>
          <a:prstGeom prst="rect">
            <a:avLst/>
          </a:prstGeom>
          <a:ln w="3175">
            <a:solidFill>
              <a:schemeClr val="accent1"/>
            </a:solidFill>
          </a:ln>
        </p:spPr>
      </p:pic>
      <p:sp>
        <p:nvSpPr>
          <p:cNvPr id="4" name="Text Placeholder 3">
            <a:extLst>
              <a:ext uri="{FF2B5EF4-FFF2-40B4-BE49-F238E27FC236}">
                <a16:creationId xmlns:a16="http://schemas.microsoft.com/office/drawing/2014/main" id="{106EA0E4-353A-C9E9-2369-B11EA2FB5013}"/>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34810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Reporting</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Once cash flow data is fully populated in the appropriate Movement members and the data is fully consolidated, cash flow reporting can be created using the various reporting capabilities within FCC and EPM Cloud</a:t>
            </a:r>
          </a:p>
          <a:p>
            <a:pPr>
              <a:spcBef>
                <a:spcPts val="600"/>
              </a:spcBef>
              <a:spcAft>
                <a:spcPts val="600"/>
              </a:spcAft>
            </a:pPr>
            <a:r>
              <a:rPr lang="en-US" sz="2000" dirty="0"/>
              <a:t>These cash flow reports will generally follow this template:</a:t>
            </a:r>
          </a:p>
          <a:p>
            <a:pPr lvl="1">
              <a:spcBef>
                <a:spcPts val="600"/>
              </a:spcBef>
              <a:spcAft>
                <a:spcPts val="600"/>
              </a:spcAft>
            </a:pPr>
            <a:r>
              <a:rPr lang="en-US" sz="1600" dirty="0"/>
              <a:t> </a:t>
            </a:r>
            <a:r>
              <a:rPr lang="en-US" sz="1600" b="1" dirty="0"/>
              <a:t>Fixed Point of View: </a:t>
            </a:r>
            <a:r>
              <a:rPr lang="en-US" sz="1600" dirty="0"/>
              <a:t>Intercompany Top, Entity Total, Total Data Source, Total Custom Dimension(s)</a:t>
            </a:r>
          </a:p>
          <a:p>
            <a:pPr lvl="1">
              <a:spcBef>
                <a:spcPts val="600"/>
              </a:spcBef>
              <a:spcAft>
                <a:spcPts val="600"/>
              </a:spcAft>
            </a:pPr>
            <a:r>
              <a:rPr lang="en-US" sz="1600" b="1" dirty="0"/>
              <a:t>Selectable Point of View: </a:t>
            </a:r>
            <a:r>
              <a:rPr lang="en-US" sz="1600" dirty="0"/>
              <a:t>Scenario, Entity, Currency, Custom Dimension(s)</a:t>
            </a:r>
          </a:p>
          <a:p>
            <a:pPr lvl="1">
              <a:spcBef>
                <a:spcPts val="600"/>
              </a:spcBef>
              <a:spcAft>
                <a:spcPts val="600"/>
              </a:spcAft>
            </a:pPr>
            <a:r>
              <a:rPr lang="en-US" sz="1600" b="1" dirty="0"/>
              <a:t>Columns: </a:t>
            </a:r>
            <a:r>
              <a:rPr lang="en-US" sz="1600" dirty="0"/>
              <a:t>Years, Period</a:t>
            </a:r>
          </a:p>
          <a:p>
            <a:pPr lvl="1">
              <a:spcBef>
                <a:spcPts val="600"/>
              </a:spcBef>
              <a:spcAft>
                <a:spcPts val="600"/>
              </a:spcAft>
            </a:pPr>
            <a:r>
              <a:rPr lang="en-US" sz="1600" b="1" dirty="0"/>
              <a:t>Rows:</a:t>
            </a:r>
          </a:p>
          <a:p>
            <a:pPr>
              <a:spcBef>
                <a:spcPts val="600"/>
              </a:spcBef>
              <a:spcAft>
                <a:spcPts val="600"/>
              </a:spcAft>
            </a:pPr>
            <a:endParaRPr lang="en-US" sz="2000" dirty="0"/>
          </a:p>
        </p:txBody>
      </p:sp>
      <p:graphicFrame>
        <p:nvGraphicFramePr>
          <p:cNvPr id="3" name="Table 3">
            <a:extLst>
              <a:ext uri="{FF2B5EF4-FFF2-40B4-BE49-F238E27FC236}">
                <a16:creationId xmlns:a16="http://schemas.microsoft.com/office/drawing/2014/main" id="{425FB74C-DDBD-4923-BB70-9D9818898852}"/>
              </a:ext>
            </a:extLst>
          </p:cNvPr>
          <p:cNvGraphicFramePr>
            <a:graphicFrameLocks noGrp="1"/>
          </p:cNvGraphicFramePr>
          <p:nvPr>
            <p:extLst>
              <p:ext uri="{D42A27DB-BD31-4B8C-83A1-F6EECF244321}">
                <p14:modId xmlns:p14="http://schemas.microsoft.com/office/powerpoint/2010/main" val="790383709"/>
              </p:ext>
            </p:extLst>
          </p:nvPr>
        </p:nvGraphicFramePr>
        <p:xfrm>
          <a:off x="1826758" y="3935616"/>
          <a:ext cx="9251145" cy="2042160"/>
        </p:xfrm>
        <a:graphic>
          <a:graphicData uri="http://schemas.openxmlformats.org/drawingml/2006/table">
            <a:tbl>
              <a:tblPr firstRow="1" bandRow="1">
                <a:tableStyleId>{073A0DAA-6AF3-43AB-8588-CEC1D06C72B9}</a:tableStyleId>
              </a:tblPr>
              <a:tblGrid>
                <a:gridCol w="3563049">
                  <a:extLst>
                    <a:ext uri="{9D8B030D-6E8A-4147-A177-3AD203B41FA5}">
                      <a16:colId xmlns:a16="http://schemas.microsoft.com/office/drawing/2014/main" val="3372452659"/>
                    </a:ext>
                  </a:extLst>
                </a:gridCol>
                <a:gridCol w="2604381">
                  <a:extLst>
                    <a:ext uri="{9D8B030D-6E8A-4147-A177-3AD203B41FA5}">
                      <a16:colId xmlns:a16="http://schemas.microsoft.com/office/drawing/2014/main" val="3882886492"/>
                    </a:ext>
                  </a:extLst>
                </a:gridCol>
                <a:gridCol w="3083715">
                  <a:extLst>
                    <a:ext uri="{9D8B030D-6E8A-4147-A177-3AD203B41FA5}">
                      <a16:colId xmlns:a16="http://schemas.microsoft.com/office/drawing/2014/main" val="2331311729"/>
                    </a:ext>
                  </a:extLst>
                </a:gridCol>
              </a:tblGrid>
              <a:tr h="318023">
                <a:tc>
                  <a:txBody>
                    <a:bodyPr/>
                    <a:lstStyle/>
                    <a:p>
                      <a:r>
                        <a:rPr lang="en-US" dirty="0"/>
                        <a:t>Row</a:t>
                      </a:r>
                    </a:p>
                  </a:txBody>
                  <a:tcPr/>
                </a:tc>
                <a:tc>
                  <a:txBody>
                    <a:bodyPr/>
                    <a:lstStyle/>
                    <a:p>
                      <a:r>
                        <a:rPr lang="en-US" dirty="0"/>
                        <a:t>Account</a:t>
                      </a:r>
                    </a:p>
                  </a:txBody>
                  <a:tcPr/>
                </a:tc>
                <a:tc>
                  <a:txBody>
                    <a:bodyPr/>
                    <a:lstStyle/>
                    <a:p>
                      <a:r>
                        <a:rPr lang="en-US" dirty="0"/>
                        <a:t>Movement</a:t>
                      </a:r>
                    </a:p>
                  </a:txBody>
                  <a:tcPr/>
                </a:tc>
                <a:extLst>
                  <a:ext uri="{0D108BD9-81ED-4DB2-BD59-A6C34878D82A}">
                    <a16:rowId xmlns:a16="http://schemas.microsoft.com/office/drawing/2014/main" val="4221346131"/>
                  </a:ext>
                </a:extLst>
              </a:tr>
              <a:tr h="318023">
                <a:tc>
                  <a:txBody>
                    <a:bodyPr/>
                    <a:lstStyle/>
                    <a:p>
                      <a:r>
                        <a:rPr lang="en-US" sz="1600" b="1" dirty="0"/>
                        <a:t>Beginning Cash</a:t>
                      </a:r>
                    </a:p>
                  </a:txBody>
                  <a:tcPr>
                    <a:solidFill>
                      <a:schemeClr val="bg1">
                        <a:lumMod val="85000"/>
                      </a:schemeClr>
                    </a:solidFill>
                  </a:tcPr>
                </a:tc>
                <a:tc>
                  <a:txBody>
                    <a:bodyPr/>
                    <a:lstStyle/>
                    <a:p>
                      <a:r>
                        <a:rPr lang="en-US" sz="1600" b="0" dirty="0"/>
                        <a:t>Total Cash</a:t>
                      </a:r>
                    </a:p>
                  </a:txBody>
                  <a:tcPr>
                    <a:solidFill>
                      <a:schemeClr val="bg1">
                        <a:lumMod val="85000"/>
                      </a:schemeClr>
                    </a:solidFill>
                  </a:tcPr>
                </a:tc>
                <a:tc>
                  <a:txBody>
                    <a:bodyPr/>
                    <a:lstStyle/>
                    <a:p>
                      <a:r>
                        <a:rPr lang="en-US" sz="1600" b="0" dirty="0"/>
                        <a:t>Total Opening Balance</a:t>
                      </a:r>
                    </a:p>
                  </a:txBody>
                  <a:tcPr>
                    <a:solidFill>
                      <a:schemeClr val="bg1">
                        <a:lumMod val="85000"/>
                      </a:schemeClr>
                    </a:solidFill>
                  </a:tcPr>
                </a:tc>
                <a:extLst>
                  <a:ext uri="{0D108BD9-81ED-4DB2-BD59-A6C34878D82A}">
                    <a16:rowId xmlns:a16="http://schemas.microsoft.com/office/drawing/2014/main" val="469674159"/>
                  </a:ext>
                </a:extLst>
              </a:tr>
              <a:tr h="318023">
                <a:tc>
                  <a:txBody>
                    <a:bodyPr/>
                    <a:lstStyle/>
                    <a:p>
                      <a:r>
                        <a:rPr lang="en-US" sz="1600" b="1" dirty="0"/>
                        <a:t>Cash Flow from Operations</a:t>
                      </a:r>
                    </a:p>
                  </a:txBody>
                  <a:tcPr>
                    <a:noFill/>
                  </a:tcPr>
                </a:tc>
                <a:tc>
                  <a:txBody>
                    <a:bodyPr/>
                    <a:lstStyle/>
                    <a:p>
                      <a:r>
                        <a:rPr lang="en-US" sz="1600" b="0" dirty="0"/>
                        <a:t>Total Non-Cash</a:t>
                      </a:r>
                    </a:p>
                  </a:txBody>
                  <a:tcPr>
                    <a:noFill/>
                  </a:tcPr>
                </a:tc>
                <a:tc>
                  <a:txBody>
                    <a:bodyPr/>
                    <a:lstStyle/>
                    <a:p>
                      <a:r>
                        <a:rPr lang="en-US" sz="1600" b="0" dirty="0"/>
                        <a:t>Cash Flow from Operations</a:t>
                      </a:r>
                    </a:p>
                  </a:txBody>
                  <a:tcPr>
                    <a:noFill/>
                  </a:tcPr>
                </a:tc>
                <a:extLst>
                  <a:ext uri="{0D108BD9-81ED-4DB2-BD59-A6C34878D82A}">
                    <a16:rowId xmlns:a16="http://schemas.microsoft.com/office/drawing/2014/main" val="1272928982"/>
                  </a:ext>
                </a:extLst>
              </a:tr>
              <a:tr h="318023">
                <a:tc>
                  <a:txBody>
                    <a:bodyPr/>
                    <a:lstStyle/>
                    <a:p>
                      <a:r>
                        <a:rPr lang="en-US" sz="1600" b="1" dirty="0"/>
                        <a:t>Cash Flow from Investing</a:t>
                      </a:r>
                    </a:p>
                  </a:txBody>
                  <a:tcPr>
                    <a:solidFill>
                      <a:schemeClr val="bg1">
                        <a:lumMod val="85000"/>
                      </a:schemeClr>
                    </a:solidFill>
                  </a:tcPr>
                </a:tc>
                <a:tc>
                  <a:txBody>
                    <a:bodyPr/>
                    <a:lstStyle/>
                    <a:p>
                      <a:r>
                        <a:rPr lang="en-US" sz="1600" b="0" dirty="0"/>
                        <a:t>Total Non-Cash</a:t>
                      </a:r>
                    </a:p>
                  </a:txBody>
                  <a:tcPr>
                    <a:solidFill>
                      <a:schemeClr val="bg1">
                        <a:lumMod val="85000"/>
                      </a:schemeClr>
                    </a:solidFill>
                  </a:tcPr>
                </a:tc>
                <a:tc>
                  <a:txBody>
                    <a:bodyPr/>
                    <a:lstStyle/>
                    <a:p>
                      <a:r>
                        <a:rPr lang="en-US" sz="1600" b="0" dirty="0"/>
                        <a:t>Cash Flow from Investing</a:t>
                      </a:r>
                    </a:p>
                  </a:txBody>
                  <a:tcPr>
                    <a:solidFill>
                      <a:schemeClr val="bg1">
                        <a:lumMod val="85000"/>
                      </a:schemeClr>
                    </a:solidFill>
                  </a:tcPr>
                </a:tc>
                <a:extLst>
                  <a:ext uri="{0D108BD9-81ED-4DB2-BD59-A6C34878D82A}">
                    <a16:rowId xmlns:a16="http://schemas.microsoft.com/office/drawing/2014/main" val="2328235769"/>
                  </a:ext>
                </a:extLst>
              </a:tr>
              <a:tr h="318023">
                <a:tc>
                  <a:txBody>
                    <a:bodyPr/>
                    <a:lstStyle/>
                    <a:p>
                      <a:r>
                        <a:rPr lang="en-US" sz="1600" b="1" dirty="0"/>
                        <a:t>Cash Flow from Financing</a:t>
                      </a:r>
                    </a:p>
                  </a:txBody>
                  <a:tcPr>
                    <a:noFill/>
                  </a:tcPr>
                </a:tc>
                <a:tc>
                  <a:txBody>
                    <a:bodyPr/>
                    <a:lstStyle/>
                    <a:p>
                      <a:r>
                        <a:rPr lang="en-US" sz="1600" b="0" dirty="0"/>
                        <a:t>Total Non-Cash</a:t>
                      </a:r>
                    </a:p>
                  </a:txBody>
                  <a:tcPr>
                    <a:noFill/>
                  </a:tcPr>
                </a:tc>
                <a:tc>
                  <a:txBody>
                    <a:bodyPr/>
                    <a:lstStyle/>
                    <a:p>
                      <a:r>
                        <a:rPr lang="en-US" sz="1600" b="0" dirty="0"/>
                        <a:t>Cash Flow from Financing</a:t>
                      </a:r>
                    </a:p>
                  </a:txBody>
                  <a:tcPr>
                    <a:noFill/>
                  </a:tcPr>
                </a:tc>
                <a:extLst>
                  <a:ext uri="{0D108BD9-81ED-4DB2-BD59-A6C34878D82A}">
                    <a16:rowId xmlns:a16="http://schemas.microsoft.com/office/drawing/2014/main" val="624623232"/>
                  </a:ext>
                </a:extLst>
              </a:tr>
              <a:tr h="318023">
                <a:tc>
                  <a:txBody>
                    <a:bodyPr/>
                    <a:lstStyle/>
                    <a:p>
                      <a:r>
                        <a:rPr lang="en-US" sz="1600" b="1" dirty="0"/>
                        <a:t>FX Impacts on Cash</a:t>
                      </a:r>
                    </a:p>
                  </a:txBody>
                  <a:tcPr>
                    <a:solidFill>
                      <a:schemeClr val="bg1">
                        <a:lumMod val="85000"/>
                      </a:schemeClr>
                    </a:solidFill>
                  </a:tcPr>
                </a:tc>
                <a:tc>
                  <a:txBody>
                    <a:bodyPr/>
                    <a:lstStyle/>
                    <a:p>
                      <a:r>
                        <a:rPr lang="en-US" sz="1600" b="0" dirty="0"/>
                        <a:t>Total Non-Cash</a:t>
                      </a:r>
                    </a:p>
                  </a:txBody>
                  <a:tcPr>
                    <a:solidFill>
                      <a:schemeClr val="bg1">
                        <a:lumMod val="85000"/>
                      </a:schemeClr>
                    </a:solidFill>
                  </a:tcPr>
                </a:tc>
                <a:tc>
                  <a:txBody>
                    <a:bodyPr/>
                    <a:lstStyle/>
                    <a:p>
                      <a:endParaRPr lang="en-US" sz="1600" b="0" dirty="0"/>
                    </a:p>
                  </a:txBody>
                  <a:tcPr>
                    <a:solidFill>
                      <a:schemeClr val="bg1">
                        <a:lumMod val="85000"/>
                      </a:schemeClr>
                    </a:solidFill>
                  </a:tcPr>
                </a:tc>
                <a:extLst>
                  <a:ext uri="{0D108BD9-81ED-4DB2-BD59-A6C34878D82A}">
                    <a16:rowId xmlns:a16="http://schemas.microsoft.com/office/drawing/2014/main" val="1236456865"/>
                  </a:ext>
                </a:extLst>
              </a:tr>
            </a:tbl>
          </a:graphicData>
        </a:graphic>
      </p:graphicFrame>
      <p:sp>
        <p:nvSpPr>
          <p:cNvPr id="5" name="Text Placeholder 3">
            <a:extLst>
              <a:ext uri="{FF2B5EF4-FFF2-40B4-BE49-F238E27FC236}">
                <a16:creationId xmlns:a16="http://schemas.microsoft.com/office/drawing/2014/main" id="{7FFA37ED-41DC-D26B-EE04-A233F1D06539}"/>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96648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FCC – Cash Flow Reporting</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3" name="Picture 2">
            <a:extLst>
              <a:ext uri="{FF2B5EF4-FFF2-40B4-BE49-F238E27FC236}">
                <a16:creationId xmlns:a16="http://schemas.microsoft.com/office/drawing/2014/main" id="{8DA16E0D-DC04-FAF5-9F52-764A0C1E3FFE}"/>
              </a:ext>
            </a:extLst>
          </p:cNvPr>
          <p:cNvPicPr>
            <a:picLocks noChangeAspect="1"/>
          </p:cNvPicPr>
          <p:nvPr/>
        </p:nvPicPr>
        <p:blipFill rotWithShape="1">
          <a:blip r:embed="rId3"/>
          <a:srcRect t="2034"/>
          <a:stretch/>
        </p:blipFill>
        <p:spPr>
          <a:xfrm>
            <a:off x="3081586" y="1408384"/>
            <a:ext cx="6028827" cy="4486505"/>
          </a:xfrm>
          <a:prstGeom prst="rect">
            <a:avLst/>
          </a:prstGeom>
          <a:ln>
            <a:solidFill>
              <a:schemeClr val="accent1"/>
            </a:solidFill>
          </a:ln>
        </p:spPr>
      </p:pic>
      <p:sp>
        <p:nvSpPr>
          <p:cNvPr id="4" name="Text Placeholder 3">
            <a:extLst>
              <a:ext uri="{FF2B5EF4-FFF2-40B4-BE49-F238E27FC236}">
                <a16:creationId xmlns:a16="http://schemas.microsoft.com/office/drawing/2014/main" id="{82087DB7-8DCC-16CD-D665-36F3B11A7800}"/>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14270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22ACD8-838A-4077-8FED-88139D4E3CEF}"/>
              </a:ext>
            </a:extLst>
          </p:cNvPr>
          <p:cNvSpPr>
            <a:spLocks noGrp="1"/>
          </p:cNvSpPr>
          <p:nvPr>
            <p:ph type="body" sz="quarter" idx="10"/>
          </p:nvPr>
        </p:nvSpPr>
        <p:spPr/>
        <p:txBody>
          <a:bodyPr/>
          <a:lstStyle/>
          <a:p>
            <a:r>
              <a:rPr lang="en-US" dirty="0"/>
              <a:t>Cash Flow in Planning</a:t>
            </a:r>
          </a:p>
        </p:txBody>
      </p:sp>
    </p:spTree>
    <p:extLst>
      <p:ext uri="{BB962C8B-B14F-4D97-AF65-F5344CB8AC3E}">
        <p14:creationId xmlns:p14="http://schemas.microsoft.com/office/powerpoint/2010/main" val="39520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Models in Planning – Overview</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a:t>
            </a:r>
            <a:r>
              <a:rPr lang="en-US" sz="2000" b="1" dirty="0"/>
              <a:t>Planning </a:t>
            </a:r>
            <a:r>
              <a:rPr lang="en-US" sz="2000" dirty="0"/>
              <a:t>(previously referred to as PBCS), there is no default Cash Flow functionality</a:t>
            </a:r>
          </a:p>
          <a:p>
            <a:pPr lvl="1">
              <a:spcBef>
                <a:spcPts val="600"/>
              </a:spcBef>
              <a:spcAft>
                <a:spcPts val="600"/>
              </a:spcAft>
            </a:pPr>
            <a:r>
              <a:rPr lang="en-US" sz="1600" dirty="0"/>
              <a:t>All dimensions are configured at application creation</a:t>
            </a:r>
          </a:p>
          <a:p>
            <a:pPr lvl="1">
              <a:spcBef>
                <a:spcPts val="600"/>
              </a:spcBef>
              <a:spcAft>
                <a:spcPts val="600"/>
              </a:spcAft>
            </a:pPr>
            <a:r>
              <a:rPr lang="en-US" sz="1600" dirty="0"/>
              <a:t>All artifacts are designed and created during the build process</a:t>
            </a:r>
          </a:p>
          <a:p>
            <a:pPr lvl="1">
              <a:spcBef>
                <a:spcPts val="600"/>
              </a:spcBef>
              <a:spcAft>
                <a:spcPts val="600"/>
              </a:spcAft>
            </a:pPr>
            <a:r>
              <a:rPr lang="en-US" sz="1600" dirty="0"/>
              <a:t>This mirrors on-premise Hyperion Planning applications</a:t>
            </a:r>
          </a:p>
          <a:p>
            <a:pPr>
              <a:spcBef>
                <a:spcPts val="600"/>
              </a:spcBef>
              <a:spcAft>
                <a:spcPts val="600"/>
              </a:spcAft>
            </a:pPr>
            <a:r>
              <a:rPr lang="en-US" sz="2000" dirty="0"/>
              <a:t>Given this, one of several custom cash flow models must be designed and configured within a </a:t>
            </a:r>
            <a:r>
              <a:rPr lang="en-US" sz="2000" b="1" dirty="0"/>
              <a:t>Planning </a:t>
            </a:r>
            <a:r>
              <a:rPr lang="en-US" sz="2000" dirty="0"/>
              <a:t>application:</a:t>
            </a:r>
          </a:p>
          <a:p>
            <a:pPr lvl="1">
              <a:spcBef>
                <a:spcPts val="600"/>
              </a:spcBef>
              <a:spcAft>
                <a:spcPts val="600"/>
              </a:spcAft>
            </a:pPr>
            <a:r>
              <a:rPr lang="en-US" sz="1600" b="1" dirty="0"/>
              <a:t>Manual Cash Flow:</a:t>
            </a:r>
            <a:r>
              <a:rPr lang="en-US" sz="1600" dirty="0"/>
              <a:t> Users plan cash flow offline and submit cash flow line items directly via an input form in Planning</a:t>
            </a:r>
          </a:p>
          <a:p>
            <a:pPr lvl="1">
              <a:spcBef>
                <a:spcPts val="600"/>
              </a:spcBef>
              <a:spcAft>
                <a:spcPts val="600"/>
              </a:spcAft>
            </a:pPr>
            <a:r>
              <a:rPr lang="en-US" sz="1600" b="1" dirty="0"/>
              <a:t>External Cash Flow : </a:t>
            </a:r>
            <a:r>
              <a:rPr lang="en-US" sz="1600" dirty="0"/>
              <a:t>Users plan cash flow in an external system and load it via Data Management</a:t>
            </a:r>
          </a:p>
          <a:p>
            <a:pPr lvl="1">
              <a:spcBef>
                <a:spcPts val="600"/>
              </a:spcBef>
              <a:spcAft>
                <a:spcPts val="600"/>
              </a:spcAft>
            </a:pPr>
            <a:r>
              <a:rPr lang="en-US" sz="1600" b="1" dirty="0"/>
              <a:t>Calculated Cash Flow – Account Model: </a:t>
            </a:r>
            <a:r>
              <a:rPr lang="en-US" sz="1600" dirty="0"/>
              <a:t>Calculate cash flow within the Account dimension based on balance changes</a:t>
            </a:r>
          </a:p>
          <a:p>
            <a:pPr lvl="1">
              <a:spcBef>
                <a:spcPts val="600"/>
              </a:spcBef>
              <a:spcAft>
                <a:spcPts val="600"/>
              </a:spcAft>
            </a:pPr>
            <a:r>
              <a:rPr lang="en-US" sz="1600" b="1" dirty="0"/>
              <a:t>Calculated Cash Flow – FCC Model: </a:t>
            </a:r>
            <a:r>
              <a:rPr lang="en-US" sz="1600" dirty="0"/>
              <a:t>Calculate cash flow using a second dimension like the Movement dimension in FCC</a:t>
            </a:r>
            <a:endParaRPr lang="en-US" sz="1600" b="1" dirty="0"/>
          </a:p>
          <a:p>
            <a:pPr>
              <a:spcBef>
                <a:spcPts val="600"/>
              </a:spcBef>
              <a:spcAft>
                <a:spcPts val="600"/>
              </a:spcAft>
            </a:pPr>
            <a:r>
              <a:rPr lang="en-US" sz="2000" dirty="0"/>
              <a:t>In many cases, users will load actual cash flow data from FCC while planning budget cash flow using offline models</a:t>
            </a:r>
          </a:p>
          <a:p>
            <a:pPr lvl="1">
              <a:spcBef>
                <a:spcPts val="600"/>
              </a:spcBef>
              <a:spcAft>
                <a:spcPts val="600"/>
              </a:spcAft>
            </a:pPr>
            <a:endParaRPr lang="en-US" sz="1600" b="1" dirty="0"/>
          </a:p>
          <a:p>
            <a:pPr>
              <a:spcBef>
                <a:spcPts val="600"/>
              </a:spcBef>
              <a:spcAft>
                <a:spcPts val="600"/>
              </a:spcAft>
            </a:pPr>
            <a:endParaRPr lang="en-US" sz="2000" dirty="0"/>
          </a:p>
        </p:txBody>
      </p:sp>
      <p:sp>
        <p:nvSpPr>
          <p:cNvPr id="4" name="Text Placeholder 3">
            <a:extLst>
              <a:ext uri="{FF2B5EF4-FFF2-40B4-BE49-F238E27FC236}">
                <a16:creationId xmlns:a16="http://schemas.microsoft.com/office/drawing/2014/main" id="{0F2FF68A-9A85-E5B3-B815-BBE0C56EECA9}"/>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30560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8C8CDCD0-FE1A-4C1B-BD77-8461756046C9}"/>
              </a:ext>
            </a:extLst>
          </p:cNvPr>
          <p:cNvSpPr>
            <a:spLocks noGrp="1" noChangeArrowheads="1"/>
          </p:cNvSpPr>
          <p:nvPr>
            <p:ph type="title"/>
          </p:nvPr>
        </p:nvSpPr>
        <p:spPr>
          <a:xfrm>
            <a:off x="677863" y="661988"/>
            <a:ext cx="10810875" cy="638175"/>
          </a:xfrm>
        </p:spPr>
        <p:txBody>
          <a:bodyPr/>
          <a:lstStyle/>
          <a:p>
            <a:r>
              <a:rPr lang="en-US" altLang="en-US"/>
              <a:t>About SC&amp;H Group</a:t>
            </a:r>
          </a:p>
        </p:txBody>
      </p:sp>
      <p:sp>
        <p:nvSpPr>
          <p:cNvPr id="52227" name="Text Placeholder 3">
            <a:extLst>
              <a:ext uri="{FF2B5EF4-FFF2-40B4-BE49-F238E27FC236}">
                <a16:creationId xmlns:a16="http://schemas.microsoft.com/office/drawing/2014/main" id="{4EF12B5E-2830-4206-9C47-FDCF332DC178}"/>
              </a:ext>
            </a:extLst>
          </p:cNvPr>
          <p:cNvSpPr>
            <a:spLocks noGrp="1" noChangeArrowheads="1"/>
          </p:cNvSpPr>
          <p:nvPr>
            <p:ph type="body" sz="quarter" idx="27"/>
          </p:nvPr>
        </p:nvSpPr>
        <p:spPr>
          <a:xfrm>
            <a:off x="381000" y="6443663"/>
            <a:ext cx="2509838" cy="242887"/>
          </a:xfrm>
        </p:spPr>
        <p:txBody>
          <a:bodyPr/>
          <a:lstStyle/>
          <a:p>
            <a:r>
              <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p>
        </p:txBody>
      </p:sp>
      <p:sp>
        <p:nvSpPr>
          <p:cNvPr id="52228" name="Text Placeholder 4">
            <a:extLst>
              <a:ext uri="{FF2B5EF4-FFF2-40B4-BE49-F238E27FC236}">
                <a16:creationId xmlns:a16="http://schemas.microsoft.com/office/drawing/2014/main" id="{BA5F938E-7003-467C-AB68-439C5B69152A}"/>
              </a:ext>
            </a:extLst>
          </p:cNvPr>
          <p:cNvSpPr>
            <a:spLocks noGrp="1" noChangeArrowheads="1"/>
          </p:cNvSpPr>
          <p:nvPr>
            <p:ph type="body" sz="quarter" idx="33"/>
          </p:nvPr>
        </p:nvSpPr>
        <p:spPr>
          <a:xfrm>
            <a:off x="677863" y="349250"/>
            <a:ext cx="10810875" cy="311150"/>
          </a:xfrm>
        </p:spPr>
        <p:txBody>
          <a:body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OVERVIEW</a:t>
            </a:r>
          </a:p>
        </p:txBody>
      </p:sp>
      <p:pic>
        <p:nvPicPr>
          <p:cNvPr id="52229" name="Picture 2">
            <a:extLst>
              <a:ext uri="{FF2B5EF4-FFF2-40B4-BE49-F238E27FC236}">
                <a16:creationId xmlns:a16="http://schemas.microsoft.com/office/drawing/2014/main" id="{E723C5D3-1C48-437F-BA5A-5B9325C41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21882" y="1381539"/>
            <a:ext cx="8548236" cy="481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05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Manual</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a significant amount of companies, cash flow planning is handled offline by a small group of resources</a:t>
            </a:r>
          </a:p>
          <a:p>
            <a:pPr>
              <a:spcBef>
                <a:spcPts val="600"/>
              </a:spcBef>
              <a:spcAft>
                <a:spcPts val="600"/>
              </a:spcAft>
            </a:pPr>
            <a:r>
              <a:rPr lang="en-US" sz="2000" dirty="0"/>
              <a:t>Using primarily Excel, individuals or teams will use a formula-based approach to transform P&amp;L and balance sheet data into a cash flow statement</a:t>
            </a:r>
          </a:p>
          <a:p>
            <a:pPr>
              <a:spcBef>
                <a:spcPts val="600"/>
              </a:spcBef>
              <a:spcAft>
                <a:spcPts val="600"/>
              </a:spcAft>
            </a:pPr>
            <a:r>
              <a:rPr lang="en-US" sz="2000" dirty="0"/>
              <a:t>Because the offline model is more familiar to users, companies will often maintain these models, even after implementing EPM systems</a:t>
            </a:r>
          </a:p>
          <a:p>
            <a:pPr>
              <a:spcBef>
                <a:spcPts val="600"/>
              </a:spcBef>
              <a:spcAft>
                <a:spcPts val="600"/>
              </a:spcAft>
            </a:pPr>
            <a:r>
              <a:rPr lang="en-US" sz="2000" dirty="0"/>
              <a:t>In these cases, some companies will load the outputs of these files into Planning as a direct submission, usually via data forms or Smart View submissions</a:t>
            </a:r>
          </a:p>
          <a:p>
            <a:pPr>
              <a:spcBef>
                <a:spcPts val="600"/>
              </a:spcBef>
              <a:spcAft>
                <a:spcPts val="600"/>
              </a:spcAft>
            </a:pPr>
            <a:r>
              <a:rPr lang="en-US" sz="2000" dirty="0"/>
              <a:t>Once the data is submitted at base intersections, standard Planning aggregations and currency conversions will be run to ensure that cash flow data is available at consolidated levels for reporting</a:t>
            </a:r>
          </a:p>
        </p:txBody>
      </p:sp>
      <p:sp>
        <p:nvSpPr>
          <p:cNvPr id="4" name="Text Placeholder 3">
            <a:extLst>
              <a:ext uri="{FF2B5EF4-FFF2-40B4-BE49-F238E27FC236}">
                <a16:creationId xmlns:a16="http://schemas.microsoft.com/office/drawing/2014/main" id="{77EF269A-1FC2-C542-3EF4-80FB9D1091B1}"/>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475705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Manual</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5" name="Picture 4">
            <a:extLst>
              <a:ext uri="{FF2B5EF4-FFF2-40B4-BE49-F238E27FC236}">
                <a16:creationId xmlns:a16="http://schemas.microsoft.com/office/drawing/2014/main" id="{A24C7649-5676-314C-FE62-F425A1229B7F}"/>
              </a:ext>
            </a:extLst>
          </p:cNvPr>
          <p:cNvPicPr>
            <a:picLocks noChangeAspect="1"/>
          </p:cNvPicPr>
          <p:nvPr/>
        </p:nvPicPr>
        <p:blipFill rotWithShape="1">
          <a:blip r:embed="rId3"/>
          <a:srcRect t="1683"/>
          <a:stretch/>
        </p:blipFill>
        <p:spPr>
          <a:xfrm>
            <a:off x="1853026" y="1219200"/>
            <a:ext cx="8485947" cy="4901234"/>
          </a:xfrm>
          <a:prstGeom prst="rect">
            <a:avLst/>
          </a:prstGeom>
          <a:ln>
            <a:solidFill>
              <a:schemeClr val="accent1"/>
            </a:solidFill>
          </a:ln>
        </p:spPr>
      </p:pic>
      <p:sp>
        <p:nvSpPr>
          <p:cNvPr id="4" name="Text Placeholder 3">
            <a:extLst>
              <a:ext uri="{FF2B5EF4-FFF2-40B4-BE49-F238E27FC236}">
                <a16:creationId xmlns:a16="http://schemas.microsoft.com/office/drawing/2014/main" id="{B787A309-440B-E816-D21B-0F37A445BE47}"/>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192557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External</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some cases, cash flow analysis will be initiated in external systems, such as an ERP or FCC application</a:t>
            </a:r>
          </a:p>
          <a:p>
            <a:pPr lvl="1">
              <a:spcBef>
                <a:spcPts val="600"/>
              </a:spcBef>
              <a:spcAft>
                <a:spcPts val="600"/>
              </a:spcAft>
            </a:pPr>
            <a:r>
              <a:rPr lang="en-US" sz="1600" dirty="0"/>
              <a:t>Generally, these systems will calculate cash flow based on actual data</a:t>
            </a:r>
          </a:p>
          <a:p>
            <a:pPr lvl="1">
              <a:spcBef>
                <a:spcPts val="600"/>
              </a:spcBef>
              <a:spcAft>
                <a:spcPts val="600"/>
              </a:spcAft>
            </a:pPr>
            <a:r>
              <a:rPr lang="en-US" sz="1600" dirty="0"/>
              <a:t>Occasionally, these systems may use driver-based growth models to project future cash flow</a:t>
            </a:r>
          </a:p>
          <a:p>
            <a:pPr>
              <a:spcBef>
                <a:spcPts val="600"/>
              </a:spcBef>
              <a:spcAft>
                <a:spcPts val="600"/>
              </a:spcAft>
            </a:pPr>
            <a:r>
              <a:rPr lang="en-US" sz="2000" dirty="0"/>
              <a:t>When cash flow data is loaded from these external systems, it can be loaded using Data Management</a:t>
            </a:r>
          </a:p>
          <a:p>
            <a:pPr lvl="1">
              <a:spcBef>
                <a:spcPts val="600"/>
              </a:spcBef>
              <a:spcAft>
                <a:spcPts val="600"/>
              </a:spcAft>
            </a:pPr>
            <a:r>
              <a:rPr lang="en-US" sz="1600" dirty="0"/>
              <a:t>This load can be included with other data loaded from these systems, or as an additional load</a:t>
            </a:r>
          </a:p>
          <a:p>
            <a:pPr lvl="1">
              <a:spcBef>
                <a:spcPts val="600"/>
              </a:spcBef>
              <a:spcAft>
                <a:spcPts val="600"/>
              </a:spcAft>
            </a:pPr>
            <a:r>
              <a:rPr lang="en-US" sz="1600" dirty="0"/>
              <a:t>Once the data load is completed, the cash flow data can flow through the same aggregation and conversion process as any other loaded data</a:t>
            </a:r>
          </a:p>
          <a:p>
            <a:pPr>
              <a:spcBef>
                <a:spcPts val="600"/>
              </a:spcBef>
              <a:spcAft>
                <a:spcPts val="600"/>
              </a:spcAft>
            </a:pPr>
            <a:r>
              <a:rPr lang="en-US" sz="2000" dirty="0"/>
              <a:t>In cases where external actual data is combined with manually planned budget data, data forms and reports can be used to generate comparison reporting</a:t>
            </a:r>
            <a:endParaRPr lang="en-US" sz="1600" dirty="0"/>
          </a:p>
        </p:txBody>
      </p:sp>
      <p:sp>
        <p:nvSpPr>
          <p:cNvPr id="4" name="Text Placeholder 3">
            <a:extLst>
              <a:ext uri="{FF2B5EF4-FFF2-40B4-BE49-F238E27FC236}">
                <a16:creationId xmlns:a16="http://schemas.microsoft.com/office/drawing/2014/main" id="{CBF0ECEB-7596-394F-AC3C-4E4800445880}"/>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980033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Custom Calculations</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Planning applications where both P&amp;L and balance sheet activity is planned, custom calculations can be created to automatically generate cash flow modeling and reporting</a:t>
            </a:r>
          </a:p>
          <a:p>
            <a:pPr>
              <a:spcBef>
                <a:spcPts val="600"/>
              </a:spcBef>
              <a:spcAft>
                <a:spcPts val="600"/>
              </a:spcAft>
            </a:pPr>
            <a:r>
              <a:rPr lang="en-US" sz="2000" dirty="0"/>
              <a:t>These calculations can either occur within the Account dimension, or a second dimension like the FCCS Movement dimension</a:t>
            </a:r>
          </a:p>
          <a:p>
            <a:pPr>
              <a:spcBef>
                <a:spcPts val="600"/>
              </a:spcBef>
              <a:spcAft>
                <a:spcPts val="600"/>
              </a:spcAft>
            </a:pPr>
            <a:endParaRPr lang="en-US" sz="2000" dirty="0"/>
          </a:p>
          <a:p>
            <a:pPr>
              <a:spcBef>
                <a:spcPts val="600"/>
              </a:spcBef>
              <a:spcAft>
                <a:spcPts val="600"/>
              </a:spcAft>
            </a:pPr>
            <a:endParaRPr lang="en-US" sz="1600" dirty="0"/>
          </a:p>
          <a:p>
            <a:pPr>
              <a:spcBef>
                <a:spcPts val="600"/>
              </a:spcBef>
              <a:spcAft>
                <a:spcPts val="600"/>
              </a:spcAft>
            </a:pPr>
            <a:endParaRPr lang="en-US" sz="1200" dirty="0"/>
          </a:p>
          <a:p>
            <a:pPr lvl="1">
              <a:spcBef>
                <a:spcPts val="600"/>
              </a:spcBef>
              <a:spcAft>
                <a:spcPts val="600"/>
              </a:spcAft>
            </a:pPr>
            <a:endParaRPr lang="en-US" sz="1600" dirty="0"/>
          </a:p>
          <a:p>
            <a:pPr lvl="1">
              <a:spcBef>
                <a:spcPts val="600"/>
              </a:spcBef>
              <a:spcAft>
                <a:spcPts val="600"/>
              </a:spcAft>
            </a:pPr>
            <a:endParaRPr lang="en-US" sz="1200" b="1" dirty="0"/>
          </a:p>
          <a:p>
            <a:pPr lvl="1">
              <a:spcBef>
                <a:spcPts val="600"/>
              </a:spcBef>
              <a:spcAft>
                <a:spcPts val="600"/>
              </a:spcAft>
            </a:pPr>
            <a:endParaRPr lang="en-US" sz="1600" dirty="0"/>
          </a:p>
          <a:p>
            <a:pPr lvl="1">
              <a:spcBef>
                <a:spcPts val="600"/>
              </a:spcBef>
              <a:spcAft>
                <a:spcPts val="600"/>
              </a:spcAft>
            </a:pPr>
            <a:endParaRPr lang="en-US" sz="1600" b="1" dirty="0"/>
          </a:p>
          <a:p>
            <a:pPr>
              <a:spcBef>
                <a:spcPts val="600"/>
              </a:spcBef>
              <a:spcAft>
                <a:spcPts val="600"/>
              </a:spcAft>
            </a:pPr>
            <a:endParaRPr lang="en-US" sz="2000" dirty="0"/>
          </a:p>
        </p:txBody>
      </p:sp>
      <p:graphicFrame>
        <p:nvGraphicFramePr>
          <p:cNvPr id="4" name="Table 3">
            <a:extLst>
              <a:ext uri="{FF2B5EF4-FFF2-40B4-BE49-F238E27FC236}">
                <a16:creationId xmlns:a16="http://schemas.microsoft.com/office/drawing/2014/main" id="{BD06A7C3-2B63-57CE-5618-E207546F42D3}"/>
              </a:ext>
            </a:extLst>
          </p:cNvPr>
          <p:cNvGraphicFramePr>
            <a:graphicFrameLocks noGrp="1"/>
          </p:cNvGraphicFramePr>
          <p:nvPr>
            <p:extLst>
              <p:ext uri="{D42A27DB-BD31-4B8C-83A1-F6EECF244321}">
                <p14:modId xmlns:p14="http://schemas.microsoft.com/office/powerpoint/2010/main" val="3605608122"/>
              </p:ext>
            </p:extLst>
          </p:nvPr>
        </p:nvGraphicFramePr>
        <p:xfrm>
          <a:off x="714703" y="3242046"/>
          <a:ext cx="10867697" cy="2504440"/>
        </p:xfrm>
        <a:graphic>
          <a:graphicData uri="http://schemas.openxmlformats.org/drawingml/2006/table">
            <a:tbl>
              <a:tblPr firstRow="1" firstCol="1" bandRow="1">
                <a:tableStyleId>{073A0DAA-6AF3-43AB-8588-CEC1D06C72B9}</a:tableStyleId>
              </a:tblPr>
              <a:tblGrid>
                <a:gridCol w="2165131">
                  <a:extLst>
                    <a:ext uri="{9D8B030D-6E8A-4147-A177-3AD203B41FA5}">
                      <a16:colId xmlns:a16="http://schemas.microsoft.com/office/drawing/2014/main" val="3372452659"/>
                    </a:ext>
                  </a:extLst>
                </a:gridCol>
                <a:gridCol w="4219627">
                  <a:extLst>
                    <a:ext uri="{9D8B030D-6E8A-4147-A177-3AD203B41FA5}">
                      <a16:colId xmlns:a16="http://schemas.microsoft.com/office/drawing/2014/main" val="3882886492"/>
                    </a:ext>
                  </a:extLst>
                </a:gridCol>
                <a:gridCol w="4482939">
                  <a:extLst>
                    <a:ext uri="{9D8B030D-6E8A-4147-A177-3AD203B41FA5}">
                      <a16:colId xmlns:a16="http://schemas.microsoft.com/office/drawing/2014/main" val="2331311729"/>
                    </a:ext>
                  </a:extLst>
                </a:gridCol>
              </a:tblGrid>
              <a:tr h="370840">
                <a:tc>
                  <a:txBody>
                    <a:bodyPr/>
                    <a:lstStyle/>
                    <a:p>
                      <a:r>
                        <a:rPr lang="en-US" dirty="0"/>
                        <a:t>Method</a:t>
                      </a:r>
                    </a:p>
                  </a:txBody>
                  <a:tcPr/>
                </a:tc>
                <a:tc>
                  <a:txBody>
                    <a:bodyPr/>
                    <a:lstStyle/>
                    <a:p>
                      <a:r>
                        <a:rPr lang="en-US" dirty="0"/>
                        <a:t>Process</a:t>
                      </a:r>
                    </a:p>
                  </a:txBody>
                  <a:tcPr/>
                </a:tc>
                <a:tc>
                  <a:txBody>
                    <a:bodyPr/>
                    <a:lstStyle/>
                    <a:p>
                      <a:r>
                        <a:rPr lang="en-US" dirty="0"/>
                        <a:t>Benefits</a:t>
                      </a:r>
                    </a:p>
                  </a:txBody>
                  <a:tcPr/>
                </a:tc>
                <a:extLst>
                  <a:ext uri="{0D108BD9-81ED-4DB2-BD59-A6C34878D82A}">
                    <a16:rowId xmlns:a16="http://schemas.microsoft.com/office/drawing/2014/main" val="4221346131"/>
                  </a:ext>
                </a:extLst>
              </a:tr>
              <a:tr h="370840">
                <a:tc>
                  <a:txBody>
                    <a:bodyPr/>
                    <a:lstStyle/>
                    <a:p>
                      <a:r>
                        <a:rPr lang="en-US" sz="1600" b="1" dirty="0"/>
                        <a:t>Account-Based Model</a:t>
                      </a:r>
                    </a:p>
                  </a:txBody>
                  <a:tcPr anchor="ctr"/>
                </a:tc>
                <a:tc>
                  <a:txBody>
                    <a:bodyPr/>
                    <a:lstStyle/>
                    <a:p>
                      <a:r>
                        <a:rPr lang="en-US" sz="1600" b="0" dirty="0"/>
                        <a:t>Calculate cash flow data based on P&amp;L and balance sheet activity and post the outcomes to cash flow Accounts</a:t>
                      </a:r>
                    </a:p>
                  </a:txBody>
                  <a:tcPr>
                    <a:noFill/>
                  </a:tcPr>
                </a:tc>
                <a:tc>
                  <a:txBody>
                    <a:bodyPr/>
                    <a:lstStyle/>
                    <a:p>
                      <a:pPr marL="285750" indent="-285750">
                        <a:buFont typeface="Arial" panose="020B0604020202020204" pitchFamily="34" charset="0"/>
                        <a:buChar char="•"/>
                      </a:pPr>
                      <a:r>
                        <a:rPr lang="en-US" sz="1600" b="0" dirty="0"/>
                        <a:t>Simplifies dimensionality in Planning</a:t>
                      </a:r>
                    </a:p>
                    <a:p>
                      <a:pPr marL="285750" indent="-285750">
                        <a:buFont typeface="Arial" panose="020B0604020202020204" pitchFamily="34" charset="0"/>
                        <a:buChar char="•"/>
                      </a:pPr>
                      <a:r>
                        <a:rPr lang="en-US" sz="1600" b="0" dirty="0"/>
                        <a:t>P&amp;L, balance sheet, and cash flow reporting can all be generated using only the Account dimension</a:t>
                      </a:r>
                    </a:p>
                  </a:txBody>
                  <a:tcPr>
                    <a:noFill/>
                  </a:tcPr>
                </a:tc>
                <a:extLst>
                  <a:ext uri="{0D108BD9-81ED-4DB2-BD59-A6C34878D82A}">
                    <a16:rowId xmlns:a16="http://schemas.microsoft.com/office/drawing/2014/main" val="469674159"/>
                  </a:ext>
                </a:extLst>
              </a:tr>
              <a:tr h="370840">
                <a:tc>
                  <a:txBody>
                    <a:bodyPr/>
                    <a:lstStyle/>
                    <a:p>
                      <a:r>
                        <a:rPr lang="en-US" sz="1600" b="1" dirty="0"/>
                        <a:t>FCC Model</a:t>
                      </a:r>
                    </a:p>
                  </a:txBody>
                  <a:tcPr anchor="ctr"/>
                </a:tc>
                <a:tc>
                  <a:txBody>
                    <a:bodyPr/>
                    <a:lstStyle/>
                    <a:p>
                      <a:r>
                        <a:rPr lang="en-US" sz="1600" b="0" dirty="0"/>
                        <a:t>Assign a member in a second dimension (e.g. Nature, Data Type) to each account and run FCC-style rules to generate cash flow reporting</a:t>
                      </a:r>
                    </a:p>
                  </a:txBody>
                  <a:tcPr>
                    <a:solidFill>
                      <a:schemeClr val="bg1">
                        <a:lumMod val="95000"/>
                      </a:schemeClr>
                    </a:solidFill>
                  </a:tcPr>
                </a:tc>
                <a:tc>
                  <a:txBody>
                    <a:bodyPr/>
                    <a:lstStyle/>
                    <a:p>
                      <a:pPr marL="285750" indent="-285750" algn="just">
                        <a:buFont typeface="Arial" panose="020B0604020202020204" pitchFamily="34" charset="0"/>
                        <a:buChar char="•"/>
                      </a:pPr>
                      <a:r>
                        <a:rPr lang="en-US" sz="1600" b="0" dirty="0"/>
                        <a:t>Aligns cash flow processes across EPM applications</a:t>
                      </a:r>
                    </a:p>
                    <a:p>
                      <a:pPr marL="285750" indent="-285750" algn="l">
                        <a:buFont typeface="Arial" panose="020B0604020202020204" pitchFamily="34" charset="0"/>
                        <a:buChar char="•"/>
                      </a:pPr>
                      <a:r>
                        <a:rPr lang="en-US" sz="1600" b="0" dirty="0"/>
                        <a:t>Greater transparency and support for calculated cash flow data</a:t>
                      </a:r>
                    </a:p>
                  </a:txBody>
                  <a:tcPr>
                    <a:solidFill>
                      <a:schemeClr val="bg1">
                        <a:lumMod val="95000"/>
                      </a:schemeClr>
                    </a:solidFill>
                  </a:tcPr>
                </a:tc>
                <a:extLst>
                  <a:ext uri="{0D108BD9-81ED-4DB2-BD59-A6C34878D82A}">
                    <a16:rowId xmlns:a16="http://schemas.microsoft.com/office/drawing/2014/main" val="1272928982"/>
                  </a:ext>
                </a:extLst>
              </a:tr>
            </a:tbl>
          </a:graphicData>
        </a:graphic>
      </p:graphicFrame>
      <p:sp>
        <p:nvSpPr>
          <p:cNvPr id="5" name="Text Placeholder 3">
            <a:extLst>
              <a:ext uri="{FF2B5EF4-FFF2-40B4-BE49-F238E27FC236}">
                <a16:creationId xmlns:a16="http://schemas.microsoft.com/office/drawing/2014/main" id="{D71C4977-8D71-349B-9EFA-BA43E0A0B759}"/>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163081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Account Model</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the Account-based model of cash flow in Planning, individual Accounts are created for each line item of the cash flow statement</a:t>
            </a:r>
          </a:p>
          <a:p>
            <a:pPr>
              <a:spcBef>
                <a:spcPts val="600"/>
              </a:spcBef>
              <a:spcAft>
                <a:spcPts val="600"/>
              </a:spcAft>
            </a:pPr>
            <a:r>
              <a:rPr lang="en-US" sz="2000" dirty="0"/>
              <a:t>Like other cash flow models, each P&amp;L and balance sheet Account is assigned to a default cash flow Account</a:t>
            </a:r>
          </a:p>
          <a:p>
            <a:pPr>
              <a:spcBef>
                <a:spcPts val="600"/>
              </a:spcBef>
              <a:spcAft>
                <a:spcPts val="600"/>
              </a:spcAft>
            </a:pPr>
            <a:r>
              <a:rPr lang="en-US" sz="2000" dirty="0"/>
              <a:t>As part of the calculation, each cash flow Account will be set to the sum of all associated P&amp;L and balance sheet Account movements</a:t>
            </a:r>
          </a:p>
          <a:p>
            <a:pPr lvl="1">
              <a:spcBef>
                <a:spcPts val="600"/>
              </a:spcBef>
              <a:spcAft>
                <a:spcPts val="600"/>
              </a:spcAft>
            </a:pPr>
            <a:r>
              <a:rPr lang="en-US" sz="1600" dirty="0"/>
              <a:t>For example, “Changes in AR” will be set to the sum of balance changes in all AR accounts</a:t>
            </a:r>
          </a:p>
          <a:p>
            <a:pPr lvl="1">
              <a:spcBef>
                <a:spcPts val="600"/>
              </a:spcBef>
              <a:spcAft>
                <a:spcPts val="600"/>
              </a:spcAft>
            </a:pPr>
            <a:r>
              <a:rPr lang="en-US" sz="1600" dirty="0"/>
              <a:t>Each Account, other than cash, should be included in this process</a:t>
            </a:r>
          </a:p>
          <a:p>
            <a:pPr>
              <a:spcBef>
                <a:spcPts val="600"/>
              </a:spcBef>
              <a:spcAft>
                <a:spcPts val="600"/>
              </a:spcAft>
            </a:pPr>
            <a:r>
              <a:rPr lang="en-US" sz="2000" dirty="0"/>
              <a:t>Where necessary, this calculation can also populate indirect method adjustments such as net income addbacks</a:t>
            </a:r>
          </a:p>
          <a:p>
            <a:pPr>
              <a:spcBef>
                <a:spcPts val="600"/>
              </a:spcBef>
              <a:spcAft>
                <a:spcPts val="600"/>
              </a:spcAft>
            </a:pPr>
            <a:r>
              <a:rPr lang="en-US" sz="2000" dirty="0"/>
              <a:t>The output of this calculation will support cash flow reporting, but it does not provide visibility into the supporting data for calculated results</a:t>
            </a:r>
            <a:endParaRPr lang="en-US" sz="1600" dirty="0"/>
          </a:p>
        </p:txBody>
      </p:sp>
      <p:sp>
        <p:nvSpPr>
          <p:cNvPr id="4" name="Text Placeholder 3">
            <a:extLst>
              <a:ext uri="{FF2B5EF4-FFF2-40B4-BE49-F238E27FC236}">
                <a16:creationId xmlns:a16="http://schemas.microsoft.com/office/drawing/2014/main" id="{24879BF5-14AA-4414-1E00-6BC16AC320C8}"/>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03058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Account Model</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10" name="Picture 9">
            <a:extLst>
              <a:ext uri="{FF2B5EF4-FFF2-40B4-BE49-F238E27FC236}">
                <a16:creationId xmlns:a16="http://schemas.microsoft.com/office/drawing/2014/main" id="{65F0880A-076B-E472-697A-488368C3A85B}"/>
              </a:ext>
            </a:extLst>
          </p:cNvPr>
          <p:cNvPicPr>
            <a:picLocks noChangeAspect="1"/>
          </p:cNvPicPr>
          <p:nvPr/>
        </p:nvPicPr>
        <p:blipFill rotWithShape="1">
          <a:blip r:embed="rId3"/>
          <a:srcRect l="849" t="1995"/>
          <a:stretch/>
        </p:blipFill>
        <p:spPr>
          <a:xfrm>
            <a:off x="1639614" y="1471447"/>
            <a:ext cx="8989719" cy="4424245"/>
          </a:xfrm>
          <a:prstGeom prst="rect">
            <a:avLst/>
          </a:prstGeom>
          <a:ln>
            <a:solidFill>
              <a:schemeClr val="accent1"/>
            </a:solidFill>
          </a:ln>
        </p:spPr>
      </p:pic>
      <p:sp>
        <p:nvSpPr>
          <p:cNvPr id="4" name="Text Placeholder 3">
            <a:extLst>
              <a:ext uri="{FF2B5EF4-FFF2-40B4-BE49-F238E27FC236}">
                <a16:creationId xmlns:a16="http://schemas.microsoft.com/office/drawing/2014/main" id="{6B85E283-AE4C-3870-FDD0-8CC66334C214}"/>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09805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FCC Model</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In the FCC model of cash flow in Planning, an additional dimension is used to track cash flow movements, mirroring the Movement dimension in FCC</a:t>
            </a:r>
          </a:p>
          <a:p>
            <a:pPr lvl="1">
              <a:spcBef>
                <a:spcPts val="600"/>
              </a:spcBef>
              <a:spcAft>
                <a:spcPts val="600"/>
              </a:spcAft>
            </a:pPr>
            <a:r>
              <a:rPr lang="en-US" sz="1600" dirty="0"/>
              <a:t>In many cases, Planning applications will include a “Nature” or “Data Type” dimension which can be used to hold cash flow line items</a:t>
            </a:r>
          </a:p>
          <a:p>
            <a:pPr lvl="1">
              <a:spcBef>
                <a:spcPts val="600"/>
              </a:spcBef>
              <a:spcAft>
                <a:spcPts val="600"/>
              </a:spcAft>
            </a:pPr>
            <a:r>
              <a:rPr lang="en-US" sz="1600" dirty="0"/>
              <a:t>If no such dimension exists, a new dimension could be created specifically for cash flow analysis and reporting</a:t>
            </a:r>
          </a:p>
          <a:p>
            <a:pPr>
              <a:spcBef>
                <a:spcPts val="600"/>
              </a:spcBef>
              <a:spcAft>
                <a:spcPts val="600"/>
              </a:spcAft>
            </a:pPr>
            <a:r>
              <a:rPr lang="en-US" sz="2000" dirty="0"/>
              <a:t>In these cases, the cash flow calculation will mirror the FCC calculation functionality</a:t>
            </a:r>
          </a:p>
          <a:p>
            <a:pPr lvl="1">
              <a:spcBef>
                <a:spcPts val="600"/>
              </a:spcBef>
              <a:spcAft>
                <a:spcPts val="600"/>
              </a:spcAft>
            </a:pPr>
            <a:r>
              <a:rPr lang="en-US" sz="1600" b="1" dirty="0"/>
              <a:t>Note: </a:t>
            </a:r>
            <a:r>
              <a:rPr lang="en-US" sz="1600" dirty="0"/>
              <a:t>Because FCC applications have unique dense/sparse dimension architecture, the actual calculation syntax will need to be adjusted</a:t>
            </a:r>
          </a:p>
          <a:p>
            <a:pPr>
              <a:spcBef>
                <a:spcPts val="600"/>
              </a:spcBef>
              <a:spcAft>
                <a:spcPts val="600"/>
              </a:spcAft>
            </a:pPr>
            <a:r>
              <a:rPr lang="en-US" sz="2000" dirty="0"/>
              <a:t>This cash flow calculation can be run as part of the normal consolidation and translation process, or as a one-off rule when cash flow reporting is required</a:t>
            </a:r>
          </a:p>
          <a:p>
            <a:pPr>
              <a:spcBef>
                <a:spcPts val="600"/>
              </a:spcBef>
              <a:spcAft>
                <a:spcPts val="600"/>
              </a:spcAft>
            </a:pPr>
            <a:r>
              <a:rPr lang="en-US" sz="2000" dirty="0"/>
              <a:t>FCC actual data can either be loaded directly to the cash flow members or calculated using the same process as plan data</a:t>
            </a:r>
            <a:endParaRPr lang="en-US" sz="1600" b="1" dirty="0"/>
          </a:p>
        </p:txBody>
      </p:sp>
      <p:sp>
        <p:nvSpPr>
          <p:cNvPr id="4" name="Text Placeholder 3">
            <a:extLst>
              <a:ext uri="{FF2B5EF4-FFF2-40B4-BE49-F238E27FC236}">
                <a16:creationId xmlns:a16="http://schemas.microsoft.com/office/drawing/2014/main" id="{2B8A51E3-8197-43D3-7E78-69DB6EE9AAD2}"/>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42162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Cash Flow in Planning – FCC Model</a:t>
            </a:r>
            <a:endParaRPr lang="en-US" altLang="en-US" dirty="0">
              <a:solidFill>
                <a:schemeClr val="accent2"/>
              </a:solidFill>
              <a:latin typeface="Merriweather" panose="02000000000000000000" pitchFamily="2" charset="0"/>
              <a:cs typeface="Merriweather" panose="02000000000000000000" pitchFamily="2" charset="0"/>
            </a:endParaRPr>
          </a:p>
        </p:txBody>
      </p:sp>
      <p:pic>
        <p:nvPicPr>
          <p:cNvPr id="3" name="Picture 2">
            <a:extLst>
              <a:ext uri="{FF2B5EF4-FFF2-40B4-BE49-F238E27FC236}">
                <a16:creationId xmlns:a16="http://schemas.microsoft.com/office/drawing/2014/main" id="{28099149-FE52-1A0F-CE81-10BE335A22DD}"/>
              </a:ext>
            </a:extLst>
          </p:cNvPr>
          <p:cNvPicPr>
            <a:picLocks noChangeAspect="1"/>
          </p:cNvPicPr>
          <p:nvPr/>
        </p:nvPicPr>
        <p:blipFill rotWithShape="1">
          <a:blip r:embed="rId3"/>
          <a:srcRect r="620"/>
          <a:stretch/>
        </p:blipFill>
        <p:spPr>
          <a:xfrm>
            <a:off x="2693407" y="1728214"/>
            <a:ext cx="6805185" cy="3961905"/>
          </a:xfrm>
          <a:prstGeom prst="rect">
            <a:avLst/>
          </a:prstGeom>
          <a:ln>
            <a:solidFill>
              <a:schemeClr val="accent1"/>
            </a:solidFill>
          </a:ln>
        </p:spPr>
      </p:pic>
      <p:sp>
        <p:nvSpPr>
          <p:cNvPr id="4" name="Text Placeholder 3">
            <a:extLst>
              <a:ext uri="{FF2B5EF4-FFF2-40B4-BE49-F238E27FC236}">
                <a16:creationId xmlns:a16="http://schemas.microsoft.com/office/drawing/2014/main" id="{C94099E5-4046-7C62-E8CC-B6B1F379A14A}"/>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766417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DC3D9DB-4452-4524-9D5A-2F1278655AC0}"/>
              </a:ext>
            </a:extLst>
          </p:cNvPr>
          <p:cNvSpPr>
            <a:spLocks noGrp="1" noChangeArrowheads="1"/>
          </p:cNvSpPr>
          <p:nvPr>
            <p:ph type="title"/>
          </p:nvPr>
        </p:nvSpPr>
        <p:spPr>
          <a:xfrm>
            <a:off x="0" y="862013"/>
            <a:ext cx="12192000" cy="661987"/>
          </a:xfrm>
        </p:spPr>
        <p:txBody>
          <a:bodyPr/>
          <a:lstStyle/>
          <a:p>
            <a:r>
              <a:rPr lang="en-US" altLang="en-US" dirty="0">
                <a:latin typeface="Merriweather" panose="00000500000000000000" pitchFamily="2" charset="0"/>
                <a:ea typeface="Merriweather" panose="00000500000000000000" pitchFamily="2" charset="0"/>
                <a:cs typeface="Merriweather" panose="00000500000000000000" pitchFamily="2" charset="0"/>
              </a:rPr>
              <a:t>Get in Touch</a:t>
            </a:r>
          </a:p>
        </p:txBody>
      </p:sp>
      <p:sp>
        <p:nvSpPr>
          <p:cNvPr id="3" name="Text Placeholder 2">
            <a:extLst>
              <a:ext uri="{FF2B5EF4-FFF2-40B4-BE49-F238E27FC236}">
                <a16:creationId xmlns:a16="http://schemas.microsoft.com/office/drawing/2014/main" id="{07E11222-E493-471A-AB17-FAD1BCB8B4CA}"/>
              </a:ext>
            </a:extLst>
          </p:cNvPr>
          <p:cNvSpPr>
            <a:spLocks noGrp="1"/>
          </p:cNvSpPr>
          <p:nvPr>
            <p:ph type="body" sz="quarter" idx="15"/>
          </p:nvPr>
        </p:nvSpPr>
        <p:spPr>
          <a:xfrm>
            <a:off x="0" y="590550"/>
            <a:ext cx="12192000" cy="252413"/>
          </a:xfrm>
        </p:spPr>
        <p:txBody>
          <a:bodyPr>
            <a:normAutofit fontScale="92500" lnSpcReduction="20000"/>
          </a:bodyPr>
          <a:lstStyle/>
          <a:p>
            <a:pPr>
              <a:lnSpc>
                <a:spcPct val="80000"/>
              </a:lnSpc>
              <a:defRPr/>
            </a:pPr>
            <a:r>
              <a:rPr lang="en-US" altLang="en-US" sz="1600" dirty="0">
                <a:solidFill>
                  <a:schemeClr val="accent1"/>
                </a:solidFill>
                <a:latin typeface="Source Sans Pro Semibold" panose="020B0603030403020204" pitchFamily="34" charset="0"/>
                <a:ea typeface="Source Sans Pro Semibold" panose="020B0603030403020204" pitchFamily="34" charset="0"/>
                <a:cs typeface="Source Sans Pro Semibold" panose="020B0603030403020204" pitchFamily="34" charset="0"/>
              </a:rPr>
              <a:t>POWERFUL MINDS</a:t>
            </a:r>
          </a:p>
        </p:txBody>
      </p:sp>
      <p:sp>
        <p:nvSpPr>
          <p:cNvPr id="6" name="Rectangle 5">
            <a:extLst>
              <a:ext uri="{FF2B5EF4-FFF2-40B4-BE49-F238E27FC236}">
                <a16:creationId xmlns:a16="http://schemas.microsoft.com/office/drawing/2014/main" id="{F74420B3-9804-497A-A42E-CE99FF1CE0C4}"/>
              </a:ext>
            </a:extLst>
          </p:cNvPr>
          <p:cNvSpPr/>
          <p:nvPr/>
        </p:nvSpPr>
        <p:spPr bwMode="auto">
          <a:xfrm>
            <a:off x="3429000" y="2755900"/>
            <a:ext cx="5340350" cy="2501900"/>
          </a:xfrm>
          <a:prstGeom prst="rect">
            <a:avLst/>
          </a:prstGeom>
          <a:solidFill>
            <a:schemeClr val="bg1"/>
          </a:solidFill>
          <a:ln>
            <a:noFill/>
          </a:ln>
          <a:effectLst>
            <a:outerShdw blurRad="215900" dist="50800" dir="2880000" sx="97000" sy="97000" algn="ctr"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5542" name="TextBox 41">
            <a:extLst>
              <a:ext uri="{FF2B5EF4-FFF2-40B4-BE49-F238E27FC236}">
                <a16:creationId xmlns:a16="http://schemas.microsoft.com/office/drawing/2014/main" id="{106B1F4A-CA2E-4F3E-B2AF-6B54BF787DB8}"/>
              </a:ext>
            </a:extLst>
          </p:cNvPr>
          <p:cNvSpPr txBox="1">
            <a:spLocks noChangeArrowheads="1"/>
          </p:cNvSpPr>
          <p:nvPr/>
        </p:nvSpPr>
        <p:spPr bwMode="auto">
          <a:xfrm>
            <a:off x="6227762" y="3355459"/>
            <a:ext cx="2173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Clr>
                <a:schemeClr val="bg2"/>
              </a:buClr>
              <a:buFont typeface="Wingdings" panose="05000000000000000000" pitchFamily="2" charset="2"/>
              <a:buChar char="§"/>
              <a:defRPr sz="2400">
                <a:solidFill>
                  <a:schemeClr val="tx1"/>
                </a:solidFill>
                <a:latin typeface="Source Sans Pro" panose="020B0503030403020204" pitchFamily="34"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1"/>
                </a:solidFill>
                <a:latin typeface="Source Sans Pro" panose="020B0503030403020204" pitchFamily="34" charset="0"/>
              </a:defRPr>
            </a:lvl2pPr>
            <a:lvl3pPr marL="1143000" indent="-228600">
              <a:lnSpc>
                <a:spcPct val="90000"/>
              </a:lnSpc>
              <a:spcBef>
                <a:spcPts val="500"/>
              </a:spcBef>
              <a:buClr>
                <a:schemeClr val="bg2"/>
              </a:buClr>
              <a:buFont typeface="Wingdings" panose="05000000000000000000" pitchFamily="2" charset="2"/>
              <a:buChar char="§"/>
              <a:defRPr>
                <a:solidFill>
                  <a:schemeClr val="accent2"/>
                </a:solidFill>
                <a:latin typeface="Source Sans Pro" panose="020B0503030403020204" pitchFamily="34" charset="0"/>
              </a:defRPr>
            </a:lvl3pPr>
            <a:lvl4pPr marL="16002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4pPr>
            <a:lvl5pPr marL="20574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9pPr>
          </a:lstStyle>
          <a:p>
            <a:pPr>
              <a:lnSpc>
                <a:spcPct val="100000"/>
              </a:lnSpc>
              <a:spcBef>
                <a:spcPct val="0"/>
              </a:spcBef>
              <a:buClrTx/>
              <a:buFontTx/>
              <a:buNone/>
            </a:pPr>
            <a:r>
              <a:rPr lang="en-US" altLang="en-US" sz="1800" b="1" dirty="0">
                <a:solidFill>
                  <a:srgbClr val="031E47"/>
                </a:solidFill>
                <a:latin typeface="Merriweather" panose="00000500000000000000" pitchFamily="2" charset="0"/>
                <a:ea typeface="Merriweather" panose="00000500000000000000" pitchFamily="2" charset="0"/>
                <a:cs typeface="Merriweather" panose="00000500000000000000" pitchFamily="2" charset="0"/>
              </a:rPr>
              <a:t>Ezra Fishman</a:t>
            </a:r>
          </a:p>
        </p:txBody>
      </p:sp>
      <p:sp>
        <p:nvSpPr>
          <p:cNvPr id="65543" name="TextBox 43">
            <a:extLst>
              <a:ext uri="{FF2B5EF4-FFF2-40B4-BE49-F238E27FC236}">
                <a16:creationId xmlns:a16="http://schemas.microsoft.com/office/drawing/2014/main" id="{AB647CB1-00C7-46AD-BFBE-672DEC000AE4}"/>
              </a:ext>
            </a:extLst>
          </p:cNvPr>
          <p:cNvSpPr txBox="1">
            <a:spLocks noChangeArrowheads="1"/>
          </p:cNvSpPr>
          <p:nvPr/>
        </p:nvSpPr>
        <p:spPr bwMode="auto">
          <a:xfrm>
            <a:off x="6227763" y="3665538"/>
            <a:ext cx="11352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Wingdings" panose="05000000000000000000" pitchFamily="2" charset="2"/>
              <a:buChar char="§"/>
              <a:defRPr sz="2400">
                <a:solidFill>
                  <a:schemeClr val="tx1"/>
                </a:solidFill>
                <a:latin typeface="Source Sans Pro" panose="020B0503030403020204" pitchFamily="34"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1"/>
                </a:solidFill>
                <a:latin typeface="Source Sans Pro" panose="020B0503030403020204" pitchFamily="34" charset="0"/>
              </a:defRPr>
            </a:lvl2pPr>
            <a:lvl3pPr marL="1143000" indent="-228600">
              <a:lnSpc>
                <a:spcPct val="90000"/>
              </a:lnSpc>
              <a:spcBef>
                <a:spcPts val="500"/>
              </a:spcBef>
              <a:buClr>
                <a:schemeClr val="bg2"/>
              </a:buClr>
              <a:buFont typeface="Wingdings" panose="05000000000000000000" pitchFamily="2" charset="2"/>
              <a:buChar char="§"/>
              <a:defRPr>
                <a:solidFill>
                  <a:schemeClr val="accent2"/>
                </a:solidFill>
                <a:latin typeface="Source Sans Pro" panose="020B0503030403020204" pitchFamily="34" charset="0"/>
              </a:defRPr>
            </a:lvl3pPr>
            <a:lvl4pPr marL="16002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4pPr>
            <a:lvl5pPr marL="20574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9pPr>
          </a:lstStyle>
          <a:p>
            <a:pPr eaLnBrk="1" hangingPunct="1">
              <a:lnSpc>
                <a:spcPct val="100000"/>
              </a:lnSpc>
              <a:spcBef>
                <a:spcPct val="0"/>
              </a:spcBef>
              <a:buClrTx/>
              <a:buFontTx/>
              <a:buNone/>
            </a:pPr>
            <a:r>
              <a:rPr lang="en-US" altLang="en-US" sz="1100" b="1" dirty="0">
                <a:solidFill>
                  <a:srgbClr val="007198"/>
                </a:solidFill>
                <a:latin typeface="Source Sans Pro Semibold" panose="020B0603030403020204" pitchFamily="34" charset="0"/>
                <a:ea typeface="Source Sans Pro Semibold" panose="020B0603030403020204" pitchFamily="34" charset="0"/>
                <a:cs typeface="Source Sans Pro" panose="020B0503030403020204" pitchFamily="34" charset="0"/>
              </a:rPr>
              <a:t>Senior Manager</a:t>
            </a:r>
          </a:p>
        </p:txBody>
      </p:sp>
      <p:sp>
        <p:nvSpPr>
          <p:cNvPr id="65544" name="Freeform 306">
            <a:extLst>
              <a:ext uri="{FF2B5EF4-FFF2-40B4-BE49-F238E27FC236}">
                <a16:creationId xmlns:a16="http://schemas.microsoft.com/office/drawing/2014/main" id="{9F85C183-A7AA-4656-B1A3-5F726FD2ABC7}"/>
              </a:ext>
            </a:extLst>
          </p:cNvPr>
          <p:cNvSpPr>
            <a:spLocks noEditPoints="1"/>
          </p:cNvSpPr>
          <p:nvPr/>
        </p:nvSpPr>
        <p:spPr bwMode="auto">
          <a:xfrm>
            <a:off x="6303963" y="4254500"/>
            <a:ext cx="163512" cy="128588"/>
          </a:xfrm>
          <a:custGeom>
            <a:avLst/>
            <a:gdLst>
              <a:gd name="T0" fmla="*/ 2147483646 w 260"/>
              <a:gd name="T1" fmla="*/ 2147483646 h 204"/>
              <a:gd name="T2" fmla="*/ 2147483646 w 260"/>
              <a:gd name="T3" fmla="*/ 2147483646 h 204"/>
              <a:gd name="T4" fmla="*/ 2147483646 w 260"/>
              <a:gd name="T5" fmla="*/ 2147483646 h 204"/>
              <a:gd name="T6" fmla="*/ 0 w 260"/>
              <a:gd name="T7" fmla="*/ 2147483646 h 204"/>
              <a:gd name="T8" fmla="*/ 0 w 260"/>
              <a:gd name="T9" fmla="*/ 2147483646 h 204"/>
              <a:gd name="T10" fmla="*/ 2147483646 w 260"/>
              <a:gd name="T11" fmla="*/ 0 h 204"/>
              <a:gd name="T12" fmla="*/ 2147483646 w 260"/>
              <a:gd name="T13" fmla="*/ 0 h 204"/>
              <a:gd name="T14" fmla="*/ 2147483646 w 260"/>
              <a:gd name="T15" fmla="*/ 2147483646 h 204"/>
              <a:gd name="T16" fmla="*/ 2147483646 w 260"/>
              <a:gd name="T17" fmla="*/ 2147483646 h 204"/>
              <a:gd name="T18" fmla="*/ 2147483646 w 260"/>
              <a:gd name="T19" fmla="*/ 2147483646 h 204"/>
              <a:gd name="T20" fmla="*/ 2147483646 w 260"/>
              <a:gd name="T21" fmla="*/ 2147483646 h 204"/>
              <a:gd name="T22" fmla="*/ 2147483646 w 260"/>
              <a:gd name="T23" fmla="*/ 2147483646 h 204"/>
              <a:gd name="T24" fmla="*/ 2147483646 w 260"/>
              <a:gd name="T25" fmla="*/ 2147483646 h 204"/>
              <a:gd name="T26" fmla="*/ 2147483646 w 260"/>
              <a:gd name="T27" fmla="*/ 2147483646 h 204"/>
              <a:gd name="T28" fmla="*/ 2147483646 w 260"/>
              <a:gd name="T29" fmla="*/ 2147483646 h 204"/>
              <a:gd name="T30" fmla="*/ 2147483646 w 260"/>
              <a:gd name="T31" fmla="*/ 2147483646 h 204"/>
              <a:gd name="T32" fmla="*/ 2147483646 w 260"/>
              <a:gd name="T33" fmla="*/ 2147483646 h 204"/>
              <a:gd name="T34" fmla="*/ 2147483646 w 260"/>
              <a:gd name="T35" fmla="*/ 2147483646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204">
                <a:moveTo>
                  <a:pt x="260" y="176"/>
                </a:moveTo>
                <a:cubicBezTo>
                  <a:pt x="260" y="192"/>
                  <a:pt x="248" y="204"/>
                  <a:pt x="232" y="204"/>
                </a:cubicBezTo>
                <a:cubicBezTo>
                  <a:pt x="28" y="204"/>
                  <a:pt x="28" y="204"/>
                  <a:pt x="28" y="204"/>
                </a:cubicBezTo>
                <a:cubicBezTo>
                  <a:pt x="12" y="204"/>
                  <a:pt x="0" y="192"/>
                  <a:pt x="0" y="176"/>
                </a:cubicBezTo>
                <a:cubicBezTo>
                  <a:pt x="0" y="28"/>
                  <a:pt x="0" y="28"/>
                  <a:pt x="0" y="28"/>
                </a:cubicBezTo>
                <a:cubicBezTo>
                  <a:pt x="0" y="12"/>
                  <a:pt x="12" y="0"/>
                  <a:pt x="28" y="0"/>
                </a:cubicBezTo>
                <a:cubicBezTo>
                  <a:pt x="232" y="0"/>
                  <a:pt x="232" y="0"/>
                  <a:pt x="232" y="0"/>
                </a:cubicBezTo>
                <a:cubicBezTo>
                  <a:pt x="248" y="0"/>
                  <a:pt x="260" y="12"/>
                  <a:pt x="260" y="28"/>
                </a:cubicBezTo>
                <a:lnTo>
                  <a:pt x="260" y="176"/>
                </a:lnTo>
                <a:close/>
                <a:moveTo>
                  <a:pt x="244" y="28"/>
                </a:moveTo>
                <a:cubicBezTo>
                  <a:pt x="244" y="21"/>
                  <a:pt x="239" y="16"/>
                  <a:pt x="232" y="16"/>
                </a:cubicBezTo>
                <a:cubicBezTo>
                  <a:pt x="28" y="16"/>
                  <a:pt x="28" y="16"/>
                  <a:pt x="28" y="16"/>
                </a:cubicBezTo>
                <a:cubicBezTo>
                  <a:pt x="21" y="16"/>
                  <a:pt x="16" y="21"/>
                  <a:pt x="16" y="28"/>
                </a:cubicBezTo>
                <a:cubicBezTo>
                  <a:pt x="16" y="176"/>
                  <a:pt x="16" y="176"/>
                  <a:pt x="16" y="176"/>
                </a:cubicBezTo>
                <a:cubicBezTo>
                  <a:pt x="16" y="183"/>
                  <a:pt x="21" y="188"/>
                  <a:pt x="28" y="188"/>
                </a:cubicBezTo>
                <a:cubicBezTo>
                  <a:pt x="232" y="188"/>
                  <a:pt x="232" y="188"/>
                  <a:pt x="232" y="188"/>
                </a:cubicBezTo>
                <a:cubicBezTo>
                  <a:pt x="239" y="188"/>
                  <a:pt x="244" y="183"/>
                  <a:pt x="244" y="176"/>
                </a:cubicBezTo>
                <a:lnTo>
                  <a:pt x="244"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5" name="Freeform 307">
            <a:extLst>
              <a:ext uri="{FF2B5EF4-FFF2-40B4-BE49-F238E27FC236}">
                <a16:creationId xmlns:a16="http://schemas.microsoft.com/office/drawing/2014/main" id="{CF38B2DD-F813-486D-A846-87B116350740}"/>
              </a:ext>
            </a:extLst>
          </p:cNvPr>
          <p:cNvSpPr>
            <a:spLocks/>
          </p:cNvSpPr>
          <p:nvPr/>
        </p:nvSpPr>
        <p:spPr bwMode="auto">
          <a:xfrm>
            <a:off x="6337300" y="4294188"/>
            <a:ext cx="90488" cy="39687"/>
          </a:xfrm>
          <a:custGeom>
            <a:avLst/>
            <a:gdLst>
              <a:gd name="T0" fmla="*/ 2147483646 w 142"/>
              <a:gd name="T1" fmla="*/ 2147483646 h 63"/>
              <a:gd name="T2" fmla="*/ 2147483646 w 142"/>
              <a:gd name="T3" fmla="*/ 2147483646 h 63"/>
              <a:gd name="T4" fmla="*/ 2147483646 w 142"/>
              <a:gd name="T5" fmla="*/ 2147483646 h 63"/>
              <a:gd name="T6" fmla="*/ 2147483646 w 142"/>
              <a:gd name="T7" fmla="*/ 2147483646 h 63"/>
              <a:gd name="T8" fmla="*/ 2147483646 w 142"/>
              <a:gd name="T9" fmla="*/ 2147483646 h 63"/>
              <a:gd name="T10" fmla="*/ 2147483646 w 142"/>
              <a:gd name="T11" fmla="*/ 2147483646 h 63"/>
              <a:gd name="T12" fmla="*/ 2147483646 w 142"/>
              <a:gd name="T13" fmla="*/ 2147483646 h 63"/>
              <a:gd name="T14" fmla="*/ 2147483646 w 142"/>
              <a:gd name="T15" fmla="*/ 2147483646 h 63"/>
              <a:gd name="T16" fmla="*/ 2147483646 w 142"/>
              <a:gd name="T17" fmla="*/ 2147483646 h 63"/>
              <a:gd name="T18" fmla="*/ 2147483646 w 142"/>
              <a:gd name="T19" fmla="*/ 2147483646 h 63"/>
              <a:gd name="T20" fmla="*/ 2147483646 w 142"/>
              <a:gd name="T21" fmla="*/ 2147483646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 h="63">
                <a:moveTo>
                  <a:pt x="72" y="63"/>
                </a:moveTo>
                <a:cubicBezTo>
                  <a:pt x="71" y="63"/>
                  <a:pt x="70" y="62"/>
                  <a:pt x="69" y="62"/>
                </a:cubicBezTo>
                <a:cubicBezTo>
                  <a:pt x="2" y="7"/>
                  <a:pt x="2" y="7"/>
                  <a:pt x="2" y="7"/>
                </a:cubicBezTo>
                <a:cubicBezTo>
                  <a:pt x="0" y="6"/>
                  <a:pt x="0" y="3"/>
                  <a:pt x="1" y="2"/>
                </a:cubicBezTo>
                <a:cubicBezTo>
                  <a:pt x="3" y="0"/>
                  <a:pt x="5" y="0"/>
                  <a:pt x="7" y="1"/>
                </a:cubicBezTo>
                <a:cubicBezTo>
                  <a:pt x="72" y="54"/>
                  <a:pt x="72" y="54"/>
                  <a:pt x="72" y="54"/>
                </a:cubicBezTo>
                <a:cubicBezTo>
                  <a:pt x="135" y="3"/>
                  <a:pt x="135" y="3"/>
                  <a:pt x="135" y="3"/>
                </a:cubicBezTo>
                <a:cubicBezTo>
                  <a:pt x="136" y="2"/>
                  <a:pt x="139" y="2"/>
                  <a:pt x="140" y="4"/>
                </a:cubicBezTo>
                <a:cubicBezTo>
                  <a:pt x="142" y="6"/>
                  <a:pt x="141" y="8"/>
                  <a:pt x="140" y="10"/>
                </a:cubicBezTo>
                <a:cubicBezTo>
                  <a:pt x="74" y="62"/>
                  <a:pt x="74" y="62"/>
                  <a:pt x="74" y="62"/>
                </a:cubicBezTo>
                <a:cubicBezTo>
                  <a:pt x="73" y="62"/>
                  <a:pt x="73" y="63"/>
                  <a:pt x="72" y="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6" name="Freeform 308">
            <a:extLst>
              <a:ext uri="{FF2B5EF4-FFF2-40B4-BE49-F238E27FC236}">
                <a16:creationId xmlns:a16="http://schemas.microsoft.com/office/drawing/2014/main" id="{4A5FB571-E42F-4232-907D-4580867D37AC}"/>
              </a:ext>
            </a:extLst>
          </p:cNvPr>
          <p:cNvSpPr>
            <a:spLocks/>
          </p:cNvSpPr>
          <p:nvPr/>
        </p:nvSpPr>
        <p:spPr bwMode="auto">
          <a:xfrm>
            <a:off x="6343650" y="4337050"/>
            <a:ext cx="7938" cy="6350"/>
          </a:xfrm>
          <a:custGeom>
            <a:avLst/>
            <a:gdLst>
              <a:gd name="T0" fmla="*/ 2147483646 w 11"/>
              <a:gd name="T1" fmla="*/ 2147483646 h 11"/>
              <a:gd name="T2" fmla="*/ 2147483646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1">
                <a:moveTo>
                  <a:pt x="5" y="11"/>
                </a:moveTo>
                <a:cubicBezTo>
                  <a:pt x="4" y="11"/>
                  <a:pt x="3" y="10"/>
                  <a:pt x="2" y="10"/>
                </a:cubicBezTo>
                <a:cubicBezTo>
                  <a:pt x="0" y="8"/>
                  <a:pt x="0" y="6"/>
                  <a:pt x="2" y="4"/>
                </a:cubicBezTo>
                <a:cubicBezTo>
                  <a:pt x="3" y="2"/>
                  <a:pt x="3" y="2"/>
                  <a:pt x="3" y="2"/>
                </a:cubicBezTo>
                <a:cubicBezTo>
                  <a:pt x="5" y="0"/>
                  <a:pt x="7" y="0"/>
                  <a:pt x="9" y="2"/>
                </a:cubicBezTo>
                <a:cubicBezTo>
                  <a:pt x="11" y="3"/>
                  <a:pt x="11" y="6"/>
                  <a:pt x="9" y="7"/>
                </a:cubicBezTo>
                <a:cubicBezTo>
                  <a:pt x="8" y="9"/>
                  <a:pt x="8" y="9"/>
                  <a:pt x="8" y="9"/>
                </a:cubicBezTo>
                <a:cubicBezTo>
                  <a:pt x="7" y="10"/>
                  <a:pt x="6" y="11"/>
                  <a:pt x="5"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7" name="Freeform 309">
            <a:extLst>
              <a:ext uri="{FF2B5EF4-FFF2-40B4-BE49-F238E27FC236}">
                <a16:creationId xmlns:a16="http://schemas.microsoft.com/office/drawing/2014/main" id="{773F16E7-ABCE-407A-9CE9-8F3F44E98AA9}"/>
              </a:ext>
            </a:extLst>
          </p:cNvPr>
          <p:cNvSpPr>
            <a:spLocks/>
          </p:cNvSpPr>
          <p:nvPr/>
        </p:nvSpPr>
        <p:spPr bwMode="auto">
          <a:xfrm>
            <a:off x="6350000" y="4316413"/>
            <a:ext cx="19050" cy="19050"/>
          </a:xfrm>
          <a:custGeom>
            <a:avLst/>
            <a:gdLst>
              <a:gd name="T0" fmla="*/ 2147483646 w 32"/>
              <a:gd name="T1" fmla="*/ 2147483646 h 33"/>
              <a:gd name="T2" fmla="*/ 2147483646 w 32"/>
              <a:gd name="T3" fmla="*/ 2147483646 h 33"/>
              <a:gd name="T4" fmla="*/ 2147483646 w 32"/>
              <a:gd name="T5" fmla="*/ 2147483646 h 33"/>
              <a:gd name="T6" fmla="*/ 2147483646 w 32"/>
              <a:gd name="T7" fmla="*/ 2147483646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5" y="33"/>
                </a:moveTo>
                <a:cubicBezTo>
                  <a:pt x="4" y="33"/>
                  <a:pt x="3" y="33"/>
                  <a:pt x="2" y="32"/>
                </a:cubicBezTo>
                <a:cubicBezTo>
                  <a:pt x="1" y="31"/>
                  <a:pt x="0" y="28"/>
                  <a:pt x="2" y="27"/>
                </a:cubicBezTo>
                <a:cubicBezTo>
                  <a:pt x="24" y="1"/>
                  <a:pt x="24" y="1"/>
                  <a:pt x="24" y="1"/>
                </a:cubicBezTo>
                <a:cubicBezTo>
                  <a:pt x="26" y="0"/>
                  <a:pt x="28" y="0"/>
                  <a:pt x="30" y="1"/>
                </a:cubicBezTo>
                <a:cubicBezTo>
                  <a:pt x="32" y="3"/>
                  <a:pt x="32" y="5"/>
                  <a:pt x="30" y="7"/>
                </a:cubicBezTo>
                <a:cubicBezTo>
                  <a:pt x="8" y="32"/>
                  <a:pt x="8" y="32"/>
                  <a:pt x="8" y="32"/>
                </a:cubicBezTo>
                <a:cubicBezTo>
                  <a:pt x="7" y="33"/>
                  <a:pt x="6" y="33"/>
                  <a:pt x="5" y="3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8" name="Freeform 310">
            <a:extLst>
              <a:ext uri="{FF2B5EF4-FFF2-40B4-BE49-F238E27FC236}">
                <a16:creationId xmlns:a16="http://schemas.microsoft.com/office/drawing/2014/main" id="{8D3F9874-A76F-4498-8BEB-923809757629}"/>
              </a:ext>
            </a:extLst>
          </p:cNvPr>
          <p:cNvSpPr>
            <a:spLocks/>
          </p:cNvSpPr>
          <p:nvPr/>
        </p:nvSpPr>
        <p:spPr bwMode="auto">
          <a:xfrm>
            <a:off x="6397625" y="4318000"/>
            <a:ext cx="22225" cy="22225"/>
          </a:xfrm>
          <a:custGeom>
            <a:avLst/>
            <a:gdLst>
              <a:gd name="T0" fmla="*/ 2147483646 w 33"/>
              <a:gd name="T1" fmla="*/ 2147483646 h 37"/>
              <a:gd name="T2" fmla="*/ 2147483646 w 33"/>
              <a:gd name="T3" fmla="*/ 2147483646 h 37"/>
              <a:gd name="T4" fmla="*/ 2147483646 w 33"/>
              <a:gd name="T5" fmla="*/ 2147483646 h 37"/>
              <a:gd name="T6" fmla="*/ 2147483646 w 33"/>
              <a:gd name="T7" fmla="*/ 2147483646 h 37"/>
              <a:gd name="T8" fmla="*/ 2147483646 w 33"/>
              <a:gd name="T9" fmla="*/ 2147483646 h 37"/>
              <a:gd name="T10" fmla="*/ 2147483646 w 33"/>
              <a:gd name="T11" fmla="*/ 2147483646 h 37"/>
              <a:gd name="T12" fmla="*/ 2147483646 w 33"/>
              <a:gd name="T13" fmla="*/ 2147483646 h 37"/>
              <a:gd name="T14" fmla="*/ 2147483646 w 33"/>
              <a:gd name="T15" fmla="*/ 2147483646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37">
                <a:moveTo>
                  <a:pt x="29" y="37"/>
                </a:moveTo>
                <a:cubicBezTo>
                  <a:pt x="28" y="37"/>
                  <a:pt x="27" y="36"/>
                  <a:pt x="26" y="35"/>
                </a:cubicBezTo>
                <a:cubicBezTo>
                  <a:pt x="2" y="7"/>
                  <a:pt x="2" y="7"/>
                  <a:pt x="2" y="7"/>
                </a:cubicBezTo>
                <a:cubicBezTo>
                  <a:pt x="0" y="5"/>
                  <a:pt x="1" y="2"/>
                  <a:pt x="2" y="1"/>
                </a:cubicBezTo>
                <a:cubicBezTo>
                  <a:pt x="4" y="0"/>
                  <a:pt x="6" y="0"/>
                  <a:pt x="8" y="2"/>
                </a:cubicBezTo>
                <a:cubicBezTo>
                  <a:pt x="32" y="30"/>
                  <a:pt x="32" y="30"/>
                  <a:pt x="32" y="30"/>
                </a:cubicBezTo>
                <a:cubicBezTo>
                  <a:pt x="33" y="32"/>
                  <a:pt x="33" y="35"/>
                  <a:pt x="31" y="36"/>
                </a:cubicBezTo>
                <a:cubicBezTo>
                  <a:pt x="31" y="37"/>
                  <a:pt x="30" y="37"/>
                  <a:pt x="29" y="3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49" name="Freeform 154">
            <a:extLst>
              <a:ext uri="{FF2B5EF4-FFF2-40B4-BE49-F238E27FC236}">
                <a16:creationId xmlns:a16="http://schemas.microsoft.com/office/drawing/2014/main" id="{76118767-741C-4DA9-A01F-EE2BBDD48692}"/>
              </a:ext>
            </a:extLst>
          </p:cNvPr>
          <p:cNvSpPr>
            <a:spLocks noEditPoints="1"/>
          </p:cNvSpPr>
          <p:nvPr/>
        </p:nvSpPr>
        <p:spPr bwMode="auto">
          <a:xfrm>
            <a:off x="6302375" y="4497388"/>
            <a:ext cx="153988" cy="215900"/>
          </a:xfrm>
          <a:custGeom>
            <a:avLst/>
            <a:gdLst>
              <a:gd name="T0" fmla="*/ 2147483646 w 180"/>
              <a:gd name="T1" fmla="*/ 2147483646 h 256"/>
              <a:gd name="T2" fmla="*/ 2147483646 w 180"/>
              <a:gd name="T3" fmla="*/ 2147483646 h 256"/>
              <a:gd name="T4" fmla="*/ 2147483646 w 180"/>
              <a:gd name="T5" fmla="*/ 2147483646 h 256"/>
              <a:gd name="T6" fmla="*/ 0 w 180"/>
              <a:gd name="T7" fmla="*/ 2147483646 h 256"/>
              <a:gd name="T8" fmla="*/ 0 w 180"/>
              <a:gd name="T9" fmla="*/ 2147483646 h 256"/>
              <a:gd name="T10" fmla="*/ 2147483646 w 180"/>
              <a:gd name="T11" fmla="*/ 0 h 256"/>
              <a:gd name="T12" fmla="*/ 2147483646 w 180"/>
              <a:gd name="T13" fmla="*/ 0 h 256"/>
              <a:gd name="T14" fmla="*/ 2147483646 w 180"/>
              <a:gd name="T15" fmla="*/ 2147483646 h 256"/>
              <a:gd name="T16" fmla="*/ 2147483646 w 180"/>
              <a:gd name="T17" fmla="*/ 2147483646 h 256"/>
              <a:gd name="T18" fmla="*/ 2147483646 w 180"/>
              <a:gd name="T19" fmla="*/ 2147483646 h 256"/>
              <a:gd name="T20" fmla="*/ 2147483646 w 180"/>
              <a:gd name="T21" fmla="*/ 2147483646 h 256"/>
              <a:gd name="T22" fmla="*/ 2147483646 w 180"/>
              <a:gd name="T23" fmla="*/ 2147483646 h 256"/>
              <a:gd name="T24" fmla="*/ 2147483646 w 180"/>
              <a:gd name="T25" fmla="*/ 2147483646 h 256"/>
              <a:gd name="T26" fmla="*/ 2147483646 w 180"/>
              <a:gd name="T27" fmla="*/ 2147483646 h 256"/>
              <a:gd name="T28" fmla="*/ 2147483646 w 180"/>
              <a:gd name="T29" fmla="*/ 2147483646 h 256"/>
              <a:gd name="T30" fmla="*/ 2147483646 w 180"/>
              <a:gd name="T31" fmla="*/ 2147483646 h 256"/>
              <a:gd name="T32" fmla="*/ 2147483646 w 180"/>
              <a:gd name="T33" fmla="*/ 2147483646 h 256"/>
              <a:gd name="T34" fmla="*/ 2147483646 w 180"/>
              <a:gd name="T35" fmla="*/ 2147483646 h 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0" h="256">
                <a:moveTo>
                  <a:pt x="180" y="228"/>
                </a:moveTo>
                <a:cubicBezTo>
                  <a:pt x="180" y="244"/>
                  <a:pt x="168" y="256"/>
                  <a:pt x="152" y="256"/>
                </a:cubicBezTo>
                <a:cubicBezTo>
                  <a:pt x="28" y="256"/>
                  <a:pt x="28" y="256"/>
                  <a:pt x="28" y="256"/>
                </a:cubicBezTo>
                <a:cubicBezTo>
                  <a:pt x="12" y="256"/>
                  <a:pt x="0" y="244"/>
                  <a:pt x="0" y="228"/>
                </a:cubicBezTo>
                <a:cubicBezTo>
                  <a:pt x="0" y="28"/>
                  <a:pt x="0" y="28"/>
                  <a:pt x="0" y="28"/>
                </a:cubicBezTo>
                <a:cubicBezTo>
                  <a:pt x="0" y="12"/>
                  <a:pt x="12" y="0"/>
                  <a:pt x="28" y="0"/>
                </a:cubicBezTo>
                <a:cubicBezTo>
                  <a:pt x="152" y="0"/>
                  <a:pt x="152" y="0"/>
                  <a:pt x="152" y="0"/>
                </a:cubicBezTo>
                <a:cubicBezTo>
                  <a:pt x="168" y="0"/>
                  <a:pt x="180" y="12"/>
                  <a:pt x="180" y="28"/>
                </a:cubicBezTo>
                <a:lnTo>
                  <a:pt x="180" y="228"/>
                </a:lnTo>
                <a:close/>
                <a:moveTo>
                  <a:pt x="164" y="28"/>
                </a:moveTo>
                <a:cubicBezTo>
                  <a:pt x="164" y="21"/>
                  <a:pt x="159" y="16"/>
                  <a:pt x="152" y="16"/>
                </a:cubicBezTo>
                <a:cubicBezTo>
                  <a:pt x="28" y="16"/>
                  <a:pt x="28" y="16"/>
                  <a:pt x="28" y="16"/>
                </a:cubicBezTo>
                <a:cubicBezTo>
                  <a:pt x="21" y="16"/>
                  <a:pt x="16" y="21"/>
                  <a:pt x="16" y="28"/>
                </a:cubicBezTo>
                <a:cubicBezTo>
                  <a:pt x="16" y="228"/>
                  <a:pt x="16" y="228"/>
                  <a:pt x="16" y="228"/>
                </a:cubicBezTo>
                <a:cubicBezTo>
                  <a:pt x="16" y="235"/>
                  <a:pt x="21" y="240"/>
                  <a:pt x="28" y="240"/>
                </a:cubicBezTo>
                <a:cubicBezTo>
                  <a:pt x="152" y="240"/>
                  <a:pt x="152" y="240"/>
                  <a:pt x="152" y="240"/>
                </a:cubicBezTo>
                <a:cubicBezTo>
                  <a:pt x="159" y="240"/>
                  <a:pt x="164" y="235"/>
                  <a:pt x="164" y="228"/>
                </a:cubicBezTo>
                <a:lnTo>
                  <a:pt x="164"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0" name="Freeform 155">
            <a:extLst>
              <a:ext uri="{FF2B5EF4-FFF2-40B4-BE49-F238E27FC236}">
                <a16:creationId xmlns:a16="http://schemas.microsoft.com/office/drawing/2014/main" id="{32C17908-C9A0-494F-9802-47B966777D10}"/>
              </a:ext>
            </a:extLst>
          </p:cNvPr>
          <p:cNvSpPr>
            <a:spLocks/>
          </p:cNvSpPr>
          <p:nvPr/>
        </p:nvSpPr>
        <p:spPr bwMode="auto">
          <a:xfrm>
            <a:off x="6305550" y="4662488"/>
            <a:ext cx="146050" cy="7937"/>
          </a:xfrm>
          <a:custGeom>
            <a:avLst/>
            <a:gdLst>
              <a:gd name="T0" fmla="*/ 2147483646 w 172"/>
              <a:gd name="T1" fmla="*/ 2147483646 h 8"/>
              <a:gd name="T2" fmla="*/ 2147483646 w 172"/>
              <a:gd name="T3" fmla="*/ 2147483646 h 8"/>
              <a:gd name="T4" fmla="*/ 0 w 172"/>
              <a:gd name="T5" fmla="*/ 2147483646 h 8"/>
              <a:gd name="T6" fmla="*/ 2147483646 w 172"/>
              <a:gd name="T7" fmla="*/ 0 h 8"/>
              <a:gd name="T8" fmla="*/ 2147483646 w 172"/>
              <a:gd name="T9" fmla="*/ 0 h 8"/>
              <a:gd name="T10" fmla="*/ 2147483646 w 172"/>
              <a:gd name="T11" fmla="*/ 2147483646 h 8"/>
              <a:gd name="T12" fmla="*/ 2147483646 w 172"/>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8">
                <a:moveTo>
                  <a:pt x="168" y="8"/>
                </a:moveTo>
                <a:cubicBezTo>
                  <a:pt x="4" y="8"/>
                  <a:pt x="4" y="8"/>
                  <a:pt x="4" y="8"/>
                </a:cubicBezTo>
                <a:cubicBezTo>
                  <a:pt x="2" y="8"/>
                  <a:pt x="0" y="6"/>
                  <a:pt x="0" y="4"/>
                </a:cubicBezTo>
                <a:cubicBezTo>
                  <a:pt x="0" y="2"/>
                  <a:pt x="2" y="0"/>
                  <a:pt x="4" y="0"/>
                </a:cubicBezTo>
                <a:cubicBezTo>
                  <a:pt x="168" y="0"/>
                  <a:pt x="168" y="0"/>
                  <a:pt x="168" y="0"/>
                </a:cubicBezTo>
                <a:cubicBezTo>
                  <a:pt x="170" y="0"/>
                  <a:pt x="172" y="2"/>
                  <a:pt x="172" y="4"/>
                </a:cubicBezTo>
                <a:cubicBezTo>
                  <a:pt x="172" y="6"/>
                  <a:pt x="170" y="8"/>
                  <a:pt x="168"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1" name="Freeform 156">
            <a:extLst>
              <a:ext uri="{FF2B5EF4-FFF2-40B4-BE49-F238E27FC236}">
                <a16:creationId xmlns:a16="http://schemas.microsoft.com/office/drawing/2014/main" id="{0F02E8B4-AAC0-4041-8967-45293BE47417}"/>
              </a:ext>
            </a:extLst>
          </p:cNvPr>
          <p:cNvSpPr>
            <a:spLocks/>
          </p:cNvSpPr>
          <p:nvPr/>
        </p:nvSpPr>
        <p:spPr bwMode="auto">
          <a:xfrm>
            <a:off x="6305550" y="4527550"/>
            <a:ext cx="146050" cy="6350"/>
          </a:xfrm>
          <a:custGeom>
            <a:avLst/>
            <a:gdLst>
              <a:gd name="T0" fmla="*/ 2147483646 w 172"/>
              <a:gd name="T1" fmla="*/ 2147483646 h 8"/>
              <a:gd name="T2" fmla="*/ 2147483646 w 172"/>
              <a:gd name="T3" fmla="*/ 2147483646 h 8"/>
              <a:gd name="T4" fmla="*/ 0 w 172"/>
              <a:gd name="T5" fmla="*/ 2147483646 h 8"/>
              <a:gd name="T6" fmla="*/ 2147483646 w 172"/>
              <a:gd name="T7" fmla="*/ 0 h 8"/>
              <a:gd name="T8" fmla="*/ 2147483646 w 172"/>
              <a:gd name="T9" fmla="*/ 0 h 8"/>
              <a:gd name="T10" fmla="*/ 2147483646 w 172"/>
              <a:gd name="T11" fmla="*/ 2147483646 h 8"/>
              <a:gd name="T12" fmla="*/ 2147483646 w 172"/>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2" h="8">
                <a:moveTo>
                  <a:pt x="168" y="8"/>
                </a:moveTo>
                <a:cubicBezTo>
                  <a:pt x="4" y="8"/>
                  <a:pt x="4" y="8"/>
                  <a:pt x="4" y="8"/>
                </a:cubicBezTo>
                <a:cubicBezTo>
                  <a:pt x="2" y="8"/>
                  <a:pt x="0" y="6"/>
                  <a:pt x="0" y="4"/>
                </a:cubicBezTo>
                <a:cubicBezTo>
                  <a:pt x="0" y="2"/>
                  <a:pt x="2" y="0"/>
                  <a:pt x="4" y="0"/>
                </a:cubicBezTo>
                <a:cubicBezTo>
                  <a:pt x="168" y="0"/>
                  <a:pt x="168" y="0"/>
                  <a:pt x="168" y="0"/>
                </a:cubicBezTo>
                <a:cubicBezTo>
                  <a:pt x="170" y="0"/>
                  <a:pt x="172" y="2"/>
                  <a:pt x="172" y="4"/>
                </a:cubicBezTo>
                <a:cubicBezTo>
                  <a:pt x="172" y="6"/>
                  <a:pt x="170" y="8"/>
                  <a:pt x="168" y="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2" name="Freeform 157">
            <a:extLst>
              <a:ext uri="{FF2B5EF4-FFF2-40B4-BE49-F238E27FC236}">
                <a16:creationId xmlns:a16="http://schemas.microsoft.com/office/drawing/2014/main" id="{4D7274B1-5975-4309-B9DF-E0D5DF290D45}"/>
              </a:ext>
            </a:extLst>
          </p:cNvPr>
          <p:cNvSpPr>
            <a:spLocks/>
          </p:cNvSpPr>
          <p:nvPr/>
        </p:nvSpPr>
        <p:spPr bwMode="auto">
          <a:xfrm>
            <a:off x="6373813" y="4676775"/>
            <a:ext cx="14287" cy="12700"/>
          </a:xfrm>
          <a:custGeom>
            <a:avLst/>
            <a:gdLst>
              <a:gd name="T0" fmla="*/ 2147483646 w 16"/>
              <a:gd name="T1" fmla="*/ 2147483646 h 16"/>
              <a:gd name="T2" fmla="*/ 2147483646 w 16"/>
              <a:gd name="T3" fmla="*/ 2147483646 h 16"/>
              <a:gd name="T4" fmla="*/ 2147483646 w 16"/>
              <a:gd name="T5" fmla="*/ 2147483646 h 16"/>
              <a:gd name="T6" fmla="*/ 0 w 16"/>
              <a:gd name="T7" fmla="*/ 2147483646 h 16"/>
              <a:gd name="T8" fmla="*/ 0 w 16"/>
              <a:gd name="T9" fmla="*/ 2147483646 h 16"/>
              <a:gd name="T10" fmla="*/ 2147483646 w 16"/>
              <a:gd name="T11" fmla="*/ 0 h 16"/>
              <a:gd name="T12" fmla="*/ 2147483646 w 16"/>
              <a:gd name="T13" fmla="*/ 0 h 16"/>
              <a:gd name="T14" fmla="*/ 2147483646 w 16"/>
              <a:gd name="T15" fmla="*/ 2147483646 h 16"/>
              <a:gd name="T16" fmla="*/ 2147483646 w 16"/>
              <a:gd name="T17" fmla="*/ 214748364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16" y="9"/>
                </a:moveTo>
                <a:cubicBezTo>
                  <a:pt x="16" y="13"/>
                  <a:pt x="13" y="16"/>
                  <a:pt x="9" y="16"/>
                </a:cubicBezTo>
                <a:cubicBezTo>
                  <a:pt x="7" y="16"/>
                  <a:pt x="7" y="16"/>
                  <a:pt x="7" y="16"/>
                </a:cubicBezTo>
                <a:cubicBezTo>
                  <a:pt x="3" y="16"/>
                  <a:pt x="0" y="13"/>
                  <a:pt x="0" y="9"/>
                </a:cubicBezTo>
                <a:cubicBezTo>
                  <a:pt x="0" y="7"/>
                  <a:pt x="0" y="7"/>
                  <a:pt x="0" y="7"/>
                </a:cubicBezTo>
                <a:cubicBezTo>
                  <a:pt x="0" y="3"/>
                  <a:pt x="3" y="0"/>
                  <a:pt x="7" y="0"/>
                </a:cubicBezTo>
                <a:cubicBezTo>
                  <a:pt x="9" y="0"/>
                  <a:pt x="9" y="0"/>
                  <a:pt x="9" y="0"/>
                </a:cubicBezTo>
                <a:cubicBezTo>
                  <a:pt x="13" y="0"/>
                  <a:pt x="16" y="3"/>
                  <a:pt x="16" y="7"/>
                </a:cubicBezTo>
                <a:lnTo>
                  <a:pt x="16" y="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3" name="Freeform 158">
            <a:extLst>
              <a:ext uri="{FF2B5EF4-FFF2-40B4-BE49-F238E27FC236}">
                <a16:creationId xmlns:a16="http://schemas.microsoft.com/office/drawing/2014/main" id="{9D5C508B-7AC8-445E-B53C-C6C21C39F9A1}"/>
              </a:ext>
            </a:extLst>
          </p:cNvPr>
          <p:cNvSpPr>
            <a:spLocks/>
          </p:cNvSpPr>
          <p:nvPr/>
        </p:nvSpPr>
        <p:spPr bwMode="auto">
          <a:xfrm>
            <a:off x="6391275" y="4584700"/>
            <a:ext cx="7938" cy="9525"/>
          </a:xfrm>
          <a:custGeom>
            <a:avLst/>
            <a:gdLst>
              <a:gd name="T0" fmla="*/ 2147483646 w 10"/>
              <a:gd name="T1" fmla="*/ 2147483646 h 12"/>
              <a:gd name="T2" fmla="*/ 2147483646 w 10"/>
              <a:gd name="T3" fmla="*/ 2147483646 h 12"/>
              <a:gd name="T4" fmla="*/ 0 w 10"/>
              <a:gd name="T5" fmla="*/ 2147483646 h 12"/>
              <a:gd name="T6" fmla="*/ 2147483646 w 10"/>
              <a:gd name="T7" fmla="*/ 2147483646 h 12"/>
              <a:gd name="T8" fmla="*/ 2147483646 w 10"/>
              <a:gd name="T9" fmla="*/ 2147483646 h 12"/>
              <a:gd name="T10" fmla="*/ 2147483646 w 10"/>
              <a:gd name="T11" fmla="*/ 2147483646 h 12"/>
              <a:gd name="T12" fmla="*/ 2147483646 w 10"/>
              <a:gd name="T13" fmla="*/ 2147483646 h 12"/>
              <a:gd name="T14" fmla="*/ 2147483646 w 10"/>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2">
                <a:moveTo>
                  <a:pt x="4" y="12"/>
                </a:moveTo>
                <a:cubicBezTo>
                  <a:pt x="4" y="12"/>
                  <a:pt x="3" y="12"/>
                  <a:pt x="3" y="12"/>
                </a:cubicBezTo>
                <a:cubicBezTo>
                  <a:pt x="1" y="11"/>
                  <a:pt x="0" y="9"/>
                  <a:pt x="0" y="7"/>
                </a:cubicBezTo>
                <a:cubicBezTo>
                  <a:pt x="1" y="4"/>
                  <a:pt x="1" y="4"/>
                  <a:pt x="1" y="4"/>
                </a:cubicBezTo>
                <a:cubicBezTo>
                  <a:pt x="2" y="2"/>
                  <a:pt x="4" y="0"/>
                  <a:pt x="6" y="1"/>
                </a:cubicBezTo>
                <a:cubicBezTo>
                  <a:pt x="9" y="2"/>
                  <a:pt x="10" y="4"/>
                  <a:pt x="9" y="6"/>
                </a:cubicBezTo>
                <a:cubicBezTo>
                  <a:pt x="8" y="9"/>
                  <a:pt x="8" y="9"/>
                  <a:pt x="8" y="9"/>
                </a:cubicBezTo>
                <a:cubicBezTo>
                  <a:pt x="7" y="11"/>
                  <a:pt x="6" y="12"/>
                  <a:pt x="4" y="1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4" name="Freeform 159">
            <a:extLst>
              <a:ext uri="{FF2B5EF4-FFF2-40B4-BE49-F238E27FC236}">
                <a16:creationId xmlns:a16="http://schemas.microsoft.com/office/drawing/2014/main" id="{3579F352-4268-4FA4-9E0C-0782EAB111B0}"/>
              </a:ext>
            </a:extLst>
          </p:cNvPr>
          <p:cNvSpPr>
            <a:spLocks/>
          </p:cNvSpPr>
          <p:nvPr/>
        </p:nvSpPr>
        <p:spPr bwMode="auto">
          <a:xfrm>
            <a:off x="6376988" y="4597400"/>
            <a:ext cx="19050" cy="34925"/>
          </a:xfrm>
          <a:custGeom>
            <a:avLst/>
            <a:gdLst>
              <a:gd name="T0" fmla="*/ 2147483646 w 21"/>
              <a:gd name="T1" fmla="*/ 2147483646 h 41"/>
              <a:gd name="T2" fmla="*/ 2147483646 w 21"/>
              <a:gd name="T3" fmla="*/ 2147483646 h 41"/>
              <a:gd name="T4" fmla="*/ 2147483646 w 21"/>
              <a:gd name="T5" fmla="*/ 2147483646 h 41"/>
              <a:gd name="T6" fmla="*/ 2147483646 w 21"/>
              <a:gd name="T7" fmla="*/ 2147483646 h 41"/>
              <a:gd name="T8" fmla="*/ 2147483646 w 21"/>
              <a:gd name="T9" fmla="*/ 0 h 41"/>
              <a:gd name="T10" fmla="*/ 2147483646 w 21"/>
              <a:gd name="T11" fmla="*/ 2147483646 h 41"/>
              <a:gd name="T12" fmla="*/ 2147483646 w 21"/>
              <a:gd name="T13" fmla="*/ 2147483646 h 41"/>
              <a:gd name="T14" fmla="*/ 2147483646 w 21"/>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 h="41">
                <a:moveTo>
                  <a:pt x="5" y="41"/>
                </a:moveTo>
                <a:cubicBezTo>
                  <a:pt x="4" y="41"/>
                  <a:pt x="4" y="40"/>
                  <a:pt x="4" y="40"/>
                </a:cubicBezTo>
                <a:cubicBezTo>
                  <a:pt x="1" y="40"/>
                  <a:pt x="0" y="37"/>
                  <a:pt x="1" y="35"/>
                </a:cubicBezTo>
                <a:cubicBezTo>
                  <a:pt x="12" y="3"/>
                  <a:pt x="12" y="3"/>
                  <a:pt x="12" y="3"/>
                </a:cubicBezTo>
                <a:cubicBezTo>
                  <a:pt x="13" y="1"/>
                  <a:pt x="15" y="0"/>
                  <a:pt x="18" y="0"/>
                </a:cubicBezTo>
                <a:cubicBezTo>
                  <a:pt x="20" y="1"/>
                  <a:pt x="21" y="3"/>
                  <a:pt x="20" y="6"/>
                </a:cubicBezTo>
                <a:cubicBezTo>
                  <a:pt x="9" y="38"/>
                  <a:pt x="9" y="38"/>
                  <a:pt x="9" y="38"/>
                </a:cubicBezTo>
                <a:cubicBezTo>
                  <a:pt x="8" y="39"/>
                  <a:pt x="6" y="41"/>
                  <a:pt x="5" y="4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5" name="Freeform 160">
            <a:extLst>
              <a:ext uri="{FF2B5EF4-FFF2-40B4-BE49-F238E27FC236}">
                <a16:creationId xmlns:a16="http://schemas.microsoft.com/office/drawing/2014/main" id="{D6D88977-BB32-447D-8408-9F809BC0EDD5}"/>
              </a:ext>
            </a:extLst>
          </p:cNvPr>
          <p:cNvSpPr>
            <a:spLocks/>
          </p:cNvSpPr>
          <p:nvPr/>
        </p:nvSpPr>
        <p:spPr bwMode="auto">
          <a:xfrm>
            <a:off x="6364288" y="4559300"/>
            <a:ext cx="22225" cy="46038"/>
          </a:xfrm>
          <a:custGeom>
            <a:avLst/>
            <a:gdLst>
              <a:gd name="T0" fmla="*/ 2147483646 w 26"/>
              <a:gd name="T1" fmla="*/ 2147483646 h 55"/>
              <a:gd name="T2" fmla="*/ 2147483646 w 26"/>
              <a:gd name="T3" fmla="*/ 2147483646 h 55"/>
              <a:gd name="T4" fmla="*/ 2147483646 w 26"/>
              <a:gd name="T5" fmla="*/ 2147483646 h 55"/>
              <a:gd name="T6" fmla="*/ 2147483646 w 26"/>
              <a:gd name="T7" fmla="*/ 2147483646 h 55"/>
              <a:gd name="T8" fmla="*/ 2147483646 w 26"/>
              <a:gd name="T9" fmla="*/ 0 h 55"/>
              <a:gd name="T10" fmla="*/ 2147483646 w 26"/>
              <a:gd name="T11" fmla="*/ 2147483646 h 55"/>
              <a:gd name="T12" fmla="*/ 2147483646 w 26"/>
              <a:gd name="T13" fmla="*/ 2147483646 h 55"/>
              <a:gd name="T14" fmla="*/ 2147483646 w 26"/>
              <a:gd name="T15" fmla="*/ 2147483646 h 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55">
                <a:moveTo>
                  <a:pt x="5" y="55"/>
                </a:moveTo>
                <a:cubicBezTo>
                  <a:pt x="4" y="55"/>
                  <a:pt x="4" y="55"/>
                  <a:pt x="3" y="55"/>
                </a:cubicBezTo>
                <a:cubicBezTo>
                  <a:pt x="1" y="54"/>
                  <a:pt x="0" y="52"/>
                  <a:pt x="1" y="50"/>
                </a:cubicBezTo>
                <a:cubicBezTo>
                  <a:pt x="17" y="3"/>
                  <a:pt x="17" y="3"/>
                  <a:pt x="17" y="3"/>
                </a:cubicBezTo>
                <a:cubicBezTo>
                  <a:pt x="18" y="1"/>
                  <a:pt x="20" y="0"/>
                  <a:pt x="23" y="0"/>
                </a:cubicBezTo>
                <a:cubicBezTo>
                  <a:pt x="25" y="1"/>
                  <a:pt x="26" y="3"/>
                  <a:pt x="25" y="5"/>
                </a:cubicBezTo>
                <a:cubicBezTo>
                  <a:pt x="8" y="53"/>
                  <a:pt x="8" y="53"/>
                  <a:pt x="8" y="53"/>
                </a:cubicBezTo>
                <a:cubicBezTo>
                  <a:pt x="8" y="54"/>
                  <a:pt x="6" y="55"/>
                  <a:pt x="5" y="5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6" name="Freeform 161">
            <a:extLst>
              <a:ext uri="{FF2B5EF4-FFF2-40B4-BE49-F238E27FC236}">
                <a16:creationId xmlns:a16="http://schemas.microsoft.com/office/drawing/2014/main" id="{C612F06C-7981-46AD-8013-112EF027DD32}"/>
              </a:ext>
            </a:extLst>
          </p:cNvPr>
          <p:cNvSpPr>
            <a:spLocks/>
          </p:cNvSpPr>
          <p:nvPr/>
        </p:nvSpPr>
        <p:spPr bwMode="auto">
          <a:xfrm>
            <a:off x="6357938" y="4611688"/>
            <a:ext cx="9525" cy="12700"/>
          </a:xfrm>
          <a:custGeom>
            <a:avLst/>
            <a:gdLst>
              <a:gd name="T0" fmla="*/ 2147483646 w 12"/>
              <a:gd name="T1" fmla="*/ 2147483646 h 16"/>
              <a:gd name="T2" fmla="*/ 2147483646 w 12"/>
              <a:gd name="T3" fmla="*/ 2147483646 h 16"/>
              <a:gd name="T4" fmla="*/ 2147483646 w 12"/>
              <a:gd name="T5" fmla="*/ 2147483646 h 16"/>
              <a:gd name="T6" fmla="*/ 2147483646 w 12"/>
              <a:gd name="T7" fmla="*/ 2147483646 h 16"/>
              <a:gd name="T8" fmla="*/ 2147483646 w 12"/>
              <a:gd name="T9" fmla="*/ 2147483646 h 16"/>
              <a:gd name="T10" fmla="*/ 2147483646 w 12"/>
              <a:gd name="T11" fmla="*/ 2147483646 h 16"/>
              <a:gd name="T12" fmla="*/ 2147483646 w 12"/>
              <a:gd name="T13" fmla="*/ 2147483646 h 16"/>
              <a:gd name="T14" fmla="*/ 2147483646 w 12"/>
              <a:gd name="T15" fmla="*/ 2147483646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6">
                <a:moveTo>
                  <a:pt x="5" y="16"/>
                </a:moveTo>
                <a:cubicBezTo>
                  <a:pt x="4" y="16"/>
                  <a:pt x="4" y="15"/>
                  <a:pt x="4" y="15"/>
                </a:cubicBezTo>
                <a:cubicBezTo>
                  <a:pt x="1" y="15"/>
                  <a:pt x="0" y="12"/>
                  <a:pt x="1" y="10"/>
                </a:cubicBezTo>
                <a:cubicBezTo>
                  <a:pt x="3" y="3"/>
                  <a:pt x="3" y="3"/>
                  <a:pt x="3" y="3"/>
                </a:cubicBezTo>
                <a:cubicBezTo>
                  <a:pt x="4" y="1"/>
                  <a:pt x="7" y="0"/>
                  <a:pt x="9" y="1"/>
                </a:cubicBezTo>
                <a:cubicBezTo>
                  <a:pt x="11" y="2"/>
                  <a:pt x="12" y="4"/>
                  <a:pt x="11" y="6"/>
                </a:cubicBezTo>
                <a:cubicBezTo>
                  <a:pt x="9" y="13"/>
                  <a:pt x="9" y="13"/>
                  <a:pt x="9" y="13"/>
                </a:cubicBezTo>
                <a:cubicBezTo>
                  <a:pt x="8" y="14"/>
                  <a:pt x="6" y="16"/>
                  <a:pt x="5" y="1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57" name="TextBox 60">
            <a:extLst>
              <a:ext uri="{FF2B5EF4-FFF2-40B4-BE49-F238E27FC236}">
                <a16:creationId xmlns:a16="http://schemas.microsoft.com/office/drawing/2014/main" id="{3BFFD00D-D678-4B5F-A7D8-01C0D0C0FF73}"/>
              </a:ext>
            </a:extLst>
          </p:cNvPr>
          <p:cNvSpPr txBox="1">
            <a:spLocks noChangeArrowheads="1"/>
          </p:cNvSpPr>
          <p:nvPr/>
        </p:nvSpPr>
        <p:spPr bwMode="auto">
          <a:xfrm>
            <a:off x="6521450" y="4178300"/>
            <a:ext cx="17379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Wingdings" panose="05000000000000000000" pitchFamily="2" charset="2"/>
              <a:buChar char="§"/>
              <a:defRPr sz="2400">
                <a:solidFill>
                  <a:schemeClr val="tx1"/>
                </a:solidFill>
                <a:latin typeface="Source Sans Pro" panose="020B0503030403020204" pitchFamily="34"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1"/>
                </a:solidFill>
                <a:latin typeface="Source Sans Pro" panose="020B0503030403020204" pitchFamily="34" charset="0"/>
              </a:defRPr>
            </a:lvl2pPr>
            <a:lvl3pPr marL="1143000" indent="-228600">
              <a:lnSpc>
                <a:spcPct val="90000"/>
              </a:lnSpc>
              <a:spcBef>
                <a:spcPts val="500"/>
              </a:spcBef>
              <a:buClr>
                <a:schemeClr val="bg2"/>
              </a:buClr>
              <a:buFont typeface="Wingdings" panose="05000000000000000000" pitchFamily="2" charset="2"/>
              <a:buChar char="§"/>
              <a:defRPr>
                <a:solidFill>
                  <a:schemeClr val="accent2"/>
                </a:solidFill>
                <a:latin typeface="Source Sans Pro" panose="020B0503030403020204" pitchFamily="34" charset="0"/>
              </a:defRPr>
            </a:lvl3pPr>
            <a:lvl4pPr marL="16002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4pPr>
            <a:lvl5pPr marL="20574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9pPr>
          </a:lstStyle>
          <a:p>
            <a:pPr eaLnBrk="1" hangingPunct="1">
              <a:lnSpc>
                <a:spcPct val="100000"/>
              </a:lnSpc>
              <a:spcBef>
                <a:spcPct val="0"/>
              </a:spcBef>
              <a:buClrTx/>
              <a:buFontTx/>
              <a:buNone/>
            </a:pPr>
            <a:r>
              <a:rPr lang="en-US" altLang="en-US" sz="1100" b="1" dirty="0">
                <a:solidFill>
                  <a:srgbClr val="7F8688"/>
                </a:solidFill>
                <a:latin typeface="Source Sans Pro Semibold" panose="020B0603030403020204" pitchFamily="34" charset="0"/>
                <a:ea typeface="Source Sans Pro Semibold" panose="020B0603030403020204" pitchFamily="34" charset="0"/>
                <a:cs typeface="Source Sans Pro" panose="020B0503030403020204" pitchFamily="34" charset="0"/>
              </a:rPr>
              <a:t>efishman@schgroup.com</a:t>
            </a:r>
          </a:p>
        </p:txBody>
      </p:sp>
      <p:sp>
        <p:nvSpPr>
          <p:cNvPr id="65558" name="TextBox 66">
            <a:extLst>
              <a:ext uri="{FF2B5EF4-FFF2-40B4-BE49-F238E27FC236}">
                <a16:creationId xmlns:a16="http://schemas.microsoft.com/office/drawing/2014/main" id="{34713BC8-C4AD-4E03-9A83-F7735FAE22F4}"/>
              </a:ext>
            </a:extLst>
          </p:cNvPr>
          <p:cNvSpPr txBox="1">
            <a:spLocks noChangeArrowheads="1"/>
          </p:cNvSpPr>
          <p:nvPr/>
        </p:nvSpPr>
        <p:spPr bwMode="auto">
          <a:xfrm>
            <a:off x="6521450" y="4483100"/>
            <a:ext cx="99578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Wingdings" panose="05000000000000000000" pitchFamily="2" charset="2"/>
              <a:buChar char="§"/>
              <a:defRPr sz="2400">
                <a:solidFill>
                  <a:schemeClr val="tx1"/>
                </a:solidFill>
                <a:latin typeface="Source Sans Pro" panose="020B0503030403020204" pitchFamily="34"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1"/>
                </a:solidFill>
                <a:latin typeface="Source Sans Pro" panose="020B0503030403020204" pitchFamily="34" charset="0"/>
              </a:defRPr>
            </a:lvl2pPr>
            <a:lvl3pPr marL="1143000" indent="-228600">
              <a:lnSpc>
                <a:spcPct val="90000"/>
              </a:lnSpc>
              <a:spcBef>
                <a:spcPts val="500"/>
              </a:spcBef>
              <a:buClr>
                <a:schemeClr val="bg2"/>
              </a:buClr>
              <a:buFont typeface="Wingdings" panose="05000000000000000000" pitchFamily="2" charset="2"/>
              <a:buChar char="§"/>
              <a:defRPr>
                <a:solidFill>
                  <a:schemeClr val="accent2"/>
                </a:solidFill>
                <a:latin typeface="Source Sans Pro" panose="020B0503030403020204" pitchFamily="34" charset="0"/>
              </a:defRPr>
            </a:lvl3pPr>
            <a:lvl4pPr marL="16002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4pPr>
            <a:lvl5pPr marL="20574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9pPr>
          </a:lstStyle>
          <a:p>
            <a:pPr eaLnBrk="1" hangingPunct="1">
              <a:lnSpc>
                <a:spcPct val="100000"/>
              </a:lnSpc>
              <a:spcBef>
                <a:spcPct val="0"/>
              </a:spcBef>
              <a:buClrTx/>
              <a:buFontTx/>
              <a:buNone/>
            </a:pPr>
            <a:r>
              <a:rPr lang="en-US" altLang="en-US" sz="1100" b="1" dirty="0">
                <a:solidFill>
                  <a:srgbClr val="7F8688"/>
                </a:solidFill>
                <a:latin typeface="Source Sans Pro Semibold" panose="020B0603030403020204" pitchFamily="34" charset="0"/>
                <a:ea typeface="Source Sans Pro Semibold" panose="020B0603030403020204" pitchFamily="34" charset="0"/>
                <a:cs typeface="Source Sans Pro" panose="020B0503030403020204" pitchFamily="34" charset="0"/>
              </a:rPr>
              <a:t>703-852-5620</a:t>
            </a:r>
          </a:p>
        </p:txBody>
      </p:sp>
      <p:sp>
        <p:nvSpPr>
          <p:cNvPr id="65559" name="TextBox 26">
            <a:extLst>
              <a:ext uri="{FF2B5EF4-FFF2-40B4-BE49-F238E27FC236}">
                <a16:creationId xmlns:a16="http://schemas.microsoft.com/office/drawing/2014/main" id="{1270B453-34FB-401E-A4BD-AF51C6EB8F50}"/>
              </a:ext>
            </a:extLst>
          </p:cNvPr>
          <p:cNvSpPr txBox="1">
            <a:spLocks noChangeArrowheads="1"/>
          </p:cNvSpPr>
          <p:nvPr/>
        </p:nvSpPr>
        <p:spPr bwMode="auto">
          <a:xfrm>
            <a:off x="6230938" y="3875088"/>
            <a:ext cx="7953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Clr>
                <a:schemeClr val="bg2"/>
              </a:buClr>
              <a:buFont typeface="Wingdings" panose="05000000000000000000" pitchFamily="2" charset="2"/>
              <a:buChar char="§"/>
              <a:defRPr sz="2400">
                <a:solidFill>
                  <a:schemeClr val="tx1"/>
                </a:solidFill>
                <a:latin typeface="Source Sans Pro" panose="020B0503030403020204" pitchFamily="34" charset="0"/>
              </a:defRPr>
            </a:lvl1pPr>
            <a:lvl2pPr marL="742950" indent="-285750">
              <a:lnSpc>
                <a:spcPct val="90000"/>
              </a:lnSpc>
              <a:spcBef>
                <a:spcPts val="500"/>
              </a:spcBef>
              <a:buClr>
                <a:schemeClr val="bg2"/>
              </a:buClr>
              <a:buFont typeface="Wingdings" panose="05000000000000000000" pitchFamily="2" charset="2"/>
              <a:buChar char="§"/>
              <a:defRPr sz="2000">
                <a:solidFill>
                  <a:schemeClr val="tx1"/>
                </a:solidFill>
                <a:latin typeface="Source Sans Pro" panose="020B0503030403020204" pitchFamily="34" charset="0"/>
              </a:defRPr>
            </a:lvl2pPr>
            <a:lvl3pPr marL="1143000" indent="-228600">
              <a:lnSpc>
                <a:spcPct val="90000"/>
              </a:lnSpc>
              <a:spcBef>
                <a:spcPts val="500"/>
              </a:spcBef>
              <a:buClr>
                <a:schemeClr val="bg2"/>
              </a:buClr>
              <a:buFont typeface="Wingdings" panose="05000000000000000000" pitchFamily="2" charset="2"/>
              <a:buChar char="§"/>
              <a:defRPr>
                <a:solidFill>
                  <a:schemeClr val="accent2"/>
                </a:solidFill>
                <a:latin typeface="Source Sans Pro" panose="020B0503030403020204" pitchFamily="34" charset="0"/>
              </a:defRPr>
            </a:lvl3pPr>
            <a:lvl4pPr marL="16002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4pPr>
            <a:lvl5pPr marL="2057400" indent="-228600">
              <a:lnSpc>
                <a:spcPct val="90000"/>
              </a:lnSpc>
              <a:spcBef>
                <a:spcPts val="500"/>
              </a:spcBef>
              <a:buClr>
                <a:schemeClr val="bg2"/>
              </a:buClr>
              <a:buFont typeface="Wingdings" panose="05000000000000000000" pitchFamily="2" charset="2"/>
              <a:buChar char="§"/>
              <a:defRPr>
                <a:solidFill>
                  <a:schemeClr val="tx1"/>
                </a:solidFill>
                <a:latin typeface="Source Sans Pro" panose="020B0503030403020204" pitchFamily="34" charset="0"/>
              </a:defRPr>
            </a:lvl5pPr>
            <a:lvl6pPr marL="25146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6pPr>
            <a:lvl7pPr marL="29718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7pPr>
            <a:lvl8pPr marL="34290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8pPr>
            <a:lvl9pPr marL="3886200" indent="-228600" eaLnBrk="0" fontAlgn="base" hangingPunct="0">
              <a:lnSpc>
                <a:spcPct val="90000"/>
              </a:lnSpc>
              <a:spcBef>
                <a:spcPts val="500"/>
              </a:spcBef>
              <a:spcAft>
                <a:spcPct val="0"/>
              </a:spcAft>
              <a:buClr>
                <a:schemeClr val="bg2"/>
              </a:buClr>
              <a:buFont typeface="Wingdings" panose="05000000000000000000" pitchFamily="2" charset="2"/>
              <a:buChar char="§"/>
              <a:defRPr>
                <a:solidFill>
                  <a:schemeClr val="tx1"/>
                </a:solidFill>
                <a:latin typeface="Source Sans Pro" panose="020B0503030403020204" pitchFamily="34" charset="0"/>
              </a:defRPr>
            </a:lvl9pPr>
          </a:lstStyle>
          <a:p>
            <a:pPr eaLnBrk="1" hangingPunct="1">
              <a:lnSpc>
                <a:spcPct val="100000"/>
              </a:lnSpc>
              <a:spcBef>
                <a:spcPct val="0"/>
              </a:spcBef>
              <a:buClrTx/>
              <a:buFontTx/>
              <a:buNone/>
            </a:pPr>
            <a:r>
              <a:rPr lang="en-US" altLang="en-US" sz="900" b="1">
                <a:solidFill>
                  <a:srgbClr val="7F8688"/>
                </a:solidFill>
                <a:latin typeface="Source Sans Pro Semibold" panose="020B0603030403020204" pitchFamily="34" charset="0"/>
                <a:ea typeface="Source Sans Pro Semibold" panose="020B0603030403020204" pitchFamily="34" charset="0"/>
                <a:cs typeface="Source Sans Pro" panose="020B0503030403020204" pitchFamily="34" charset="0"/>
              </a:rPr>
              <a:t>SC&amp;H Group</a:t>
            </a:r>
          </a:p>
        </p:txBody>
      </p:sp>
      <p:pic>
        <p:nvPicPr>
          <p:cNvPr id="65560" name="Picture Placeholder 1">
            <a:extLst>
              <a:ext uri="{FF2B5EF4-FFF2-40B4-BE49-F238E27FC236}">
                <a16:creationId xmlns:a16="http://schemas.microsoft.com/office/drawing/2014/main" id="{37D92175-14AB-4CAB-B72F-9726748D88A4}"/>
              </a:ext>
            </a:extLst>
          </p:cNvPr>
          <p:cNvPicPr>
            <a:picLocks noChangeAspect="1"/>
          </p:cNvPicPr>
          <p:nvPr/>
        </p:nvPicPr>
        <p:blipFill rotWithShape="1">
          <a:blip r:embed="rId2">
            <a:extLst>
              <a:ext uri="{28A0092B-C50C-407E-A947-70E740481C1C}">
                <a14:useLocalDpi xmlns:a14="http://schemas.microsoft.com/office/drawing/2010/main" val="0"/>
              </a:ext>
            </a:extLst>
          </a:blip>
          <a:srcRect l="4018" t="9023" r="11216" b="32287"/>
          <a:stretch/>
        </p:blipFill>
        <p:spPr bwMode="auto">
          <a:xfrm>
            <a:off x="3435350" y="2755900"/>
            <a:ext cx="241141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Placeholder 3">
            <a:extLst>
              <a:ext uri="{FF2B5EF4-FFF2-40B4-BE49-F238E27FC236}">
                <a16:creationId xmlns:a16="http://schemas.microsoft.com/office/drawing/2014/main" id="{F4ED190D-4F5E-515A-302D-E166DD3720D2}"/>
              </a:ext>
            </a:extLst>
          </p:cNvPr>
          <p:cNvSpPr>
            <a:spLocks noGrp="1" noChangeArrowheads="1"/>
          </p:cNvSpPr>
          <p:nvPr>
            <p:ph type="body" sz="quarter" idx="27"/>
          </p:nvPr>
        </p:nvSpPr>
        <p:spPr>
          <a:xfrm>
            <a:off x="381000" y="6443663"/>
            <a:ext cx="2509838" cy="242887"/>
          </a:xfrm>
        </p:spPr>
        <p:txBody>
          <a:bodyPr/>
          <a:lstStyle/>
          <a:p>
            <a:r>
              <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25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0C77-A5C1-4370-9A12-4CB00233C6A3}"/>
              </a:ext>
            </a:extLst>
          </p:cNvPr>
          <p:cNvSpPr>
            <a:spLocks noGrp="1"/>
          </p:cNvSpPr>
          <p:nvPr>
            <p:ph type="title"/>
          </p:nvPr>
        </p:nvSpPr>
        <p:spPr/>
        <p:txBody>
          <a:bodyPr/>
          <a:lstStyle/>
          <a:p>
            <a:pPr algn="ctr"/>
            <a:r>
              <a:rPr lang="en-US"/>
              <a:t>Core Capabilities</a:t>
            </a:r>
          </a:p>
        </p:txBody>
      </p:sp>
      <p:sp>
        <p:nvSpPr>
          <p:cNvPr id="11" name="Text Placeholder 10">
            <a:extLst>
              <a:ext uri="{FF2B5EF4-FFF2-40B4-BE49-F238E27FC236}">
                <a16:creationId xmlns:a16="http://schemas.microsoft.com/office/drawing/2014/main" id="{E3A26165-0087-48E2-A215-C2BE7C45A7CF}"/>
              </a:ext>
            </a:extLst>
          </p:cNvPr>
          <p:cNvSpPr>
            <a:spLocks noGrp="1"/>
          </p:cNvSpPr>
          <p:nvPr>
            <p:ph type="body" sz="quarter" idx="27"/>
          </p:nvPr>
        </p:nvSpPr>
        <p:spPr/>
        <p:txBody>
          <a:bodyPr/>
          <a:lstStyle/>
          <a:p>
            <a:r>
              <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p>
        </p:txBody>
      </p:sp>
      <p:pic>
        <p:nvPicPr>
          <p:cNvPr id="17" name="Picture 16" descr="Graphical user interface&#10;&#10;Description automatically generated">
            <a:extLst>
              <a:ext uri="{FF2B5EF4-FFF2-40B4-BE49-F238E27FC236}">
                <a16:creationId xmlns:a16="http://schemas.microsoft.com/office/drawing/2014/main" id="{E90228AA-B2FB-438B-8205-1656918E151D}"/>
              </a:ext>
            </a:extLst>
          </p:cNvPr>
          <p:cNvPicPr>
            <a:picLocks noChangeAspect="1"/>
          </p:cNvPicPr>
          <p:nvPr/>
        </p:nvPicPr>
        <p:blipFill rotWithShape="1">
          <a:blip r:embed="rId2">
            <a:extLst>
              <a:ext uri="{28A0092B-C50C-407E-A947-70E740481C1C}">
                <a14:useLocalDpi xmlns:a14="http://schemas.microsoft.com/office/drawing/2010/main" val="0"/>
              </a:ext>
            </a:extLst>
          </a:blip>
          <a:srcRect t="-75" r="21403"/>
          <a:stretch/>
        </p:blipFill>
        <p:spPr>
          <a:xfrm>
            <a:off x="2447670" y="1002484"/>
            <a:ext cx="7309185" cy="5337523"/>
          </a:xfrm>
          <a:prstGeom prst="rect">
            <a:avLst/>
          </a:prstGeom>
        </p:spPr>
      </p:pic>
    </p:spTree>
    <p:extLst>
      <p:ext uri="{BB962C8B-B14F-4D97-AF65-F5344CB8AC3E}">
        <p14:creationId xmlns:p14="http://schemas.microsoft.com/office/powerpoint/2010/main" val="204573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Placeholder 3">
            <a:extLst>
              <a:ext uri="{FF2B5EF4-FFF2-40B4-BE49-F238E27FC236}">
                <a16:creationId xmlns:a16="http://schemas.microsoft.com/office/drawing/2014/main" id="{B199A06B-0DEF-4BE1-97DE-7A9E4B70B30C}"/>
              </a:ext>
            </a:extLst>
          </p:cNvPr>
          <p:cNvSpPr>
            <a:spLocks noGrp="1" noChangeArrowheads="1"/>
          </p:cNvSpPr>
          <p:nvPr>
            <p:ph type="body" sz="quarter" idx="27"/>
          </p:nvPr>
        </p:nvSpPr>
        <p:spPr/>
        <p:txBody>
          <a:bodyPr/>
          <a:lstStyle/>
          <a:p>
            <a:r>
              <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p>
        </p:txBody>
      </p:sp>
      <p:sp>
        <p:nvSpPr>
          <p:cNvPr id="7" name="Title 6">
            <a:extLst>
              <a:ext uri="{FF2B5EF4-FFF2-40B4-BE49-F238E27FC236}">
                <a16:creationId xmlns:a16="http://schemas.microsoft.com/office/drawing/2014/main" id="{F848464E-847B-4180-9ECE-91FF13859812}"/>
              </a:ext>
            </a:extLst>
          </p:cNvPr>
          <p:cNvSpPr>
            <a:spLocks noGrp="1"/>
          </p:cNvSpPr>
          <p:nvPr>
            <p:ph type="title"/>
          </p:nvPr>
        </p:nvSpPr>
        <p:spPr>
          <a:xfrm>
            <a:off x="642690" y="538325"/>
            <a:ext cx="10810875" cy="638175"/>
          </a:xfrm>
        </p:spPr>
        <p:txBody>
          <a:bodyPr/>
          <a:lstStyle/>
          <a:p>
            <a:r>
              <a:rPr lang="en-US"/>
              <a:t>Our Clients</a:t>
            </a:r>
          </a:p>
        </p:txBody>
      </p:sp>
      <p:sp>
        <p:nvSpPr>
          <p:cNvPr id="30" name="Text Placeholder 4">
            <a:extLst>
              <a:ext uri="{FF2B5EF4-FFF2-40B4-BE49-F238E27FC236}">
                <a16:creationId xmlns:a16="http://schemas.microsoft.com/office/drawing/2014/main" id="{533F7AE7-4378-4A9D-9FB4-499DAB10267A}"/>
              </a:ext>
            </a:extLst>
          </p:cNvPr>
          <p:cNvSpPr txBox="1">
            <a:spLocks/>
          </p:cNvSpPr>
          <p:nvPr/>
        </p:nvSpPr>
        <p:spPr bwMode="auto">
          <a:xfrm>
            <a:off x="677728" y="998112"/>
            <a:ext cx="10810875" cy="31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Clr>
                <a:schemeClr val="bg2"/>
              </a:buClr>
              <a:buFont typeface="Wingdings" panose="05000000000000000000" pitchFamily="2" charset="2"/>
              <a:buNone/>
              <a:defRPr sz="1400" b="1" i="0" kern="1200">
                <a:solidFill>
                  <a:schemeClr val="tx2"/>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1000"/>
              </a:spcBef>
              <a:spcAft>
                <a:spcPct val="0"/>
              </a:spcAft>
              <a:buClr>
                <a:srgbClr val="7F8688"/>
              </a:buClr>
              <a:buSzTx/>
              <a:buFont typeface="Wingdings" panose="05000000000000000000" pitchFamily="2" charset="2"/>
              <a:buNone/>
              <a:tabLst/>
              <a:defRPr/>
            </a:pPr>
            <a:r>
              <a:rPr kumimoji="0" lang="en-US" sz="1400" b="1" i="0" u="none" strike="noStrike" kern="1200" cap="none" spc="0" normalizeH="0" baseline="0" noProof="0">
                <a:ln>
                  <a:noFill/>
                </a:ln>
                <a:solidFill>
                  <a:srgbClr val="007198"/>
                </a:solidFill>
                <a:effectLst/>
                <a:uLnTx/>
                <a:uFillTx/>
                <a:latin typeface="Source Sans Pro SemiBold" panose="020B0503030403020204" pitchFamily="34" charset="0"/>
                <a:ea typeface="Source Sans Pro SemiBold" panose="020B0503030403020204" pitchFamily="34" charset="0"/>
                <a:cs typeface="+mn-cs"/>
              </a:rPr>
              <a:t>PRACTICAL EXPERIENCE WITH 20-YEAR TRACK RECORD OF 100% SUCCESS</a:t>
            </a:r>
          </a:p>
          <a:p>
            <a:pPr marL="0" marR="0" lvl="0" indent="0" algn="ctr" defTabSz="914400" rtl="0" eaLnBrk="0" fontAlgn="base" latinLnBrk="0" hangingPunct="0">
              <a:lnSpc>
                <a:spcPct val="90000"/>
              </a:lnSpc>
              <a:spcBef>
                <a:spcPts val="1000"/>
              </a:spcBef>
              <a:spcAft>
                <a:spcPct val="0"/>
              </a:spcAft>
              <a:buClr>
                <a:srgbClr val="7F8688"/>
              </a:buClr>
              <a:buSzTx/>
              <a:buFont typeface="Wingdings" panose="05000000000000000000" pitchFamily="2" charset="2"/>
              <a:buNone/>
              <a:tabLst/>
              <a:defRPr/>
            </a:pPr>
            <a:endParaRPr kumimoji="0" lang="en-US" sz="1400" b="1" i="0" u="none" strike="noStrike" kern="1200" cap="none" spc="0" normalizeH="0" baseline="0" noProof="0">
              <a:ln>
                <a:noFill/>
              </a:ln>
              <a:solidFill>
                <a:srgbClr val="007198"/>
              </a:solidFill>
              <a:effectLst/>
              <a:uLnTx/>
              <a:uFillTx/>
              <a:latin typeface="Source Sans Pro SemiBold" panose="020B0503030403020204" pitchFamily="34" charset="0"/>
              <a:ea typeface="Source Sans Pro SemiBold" panose="020B0503030403020204" pitchFamily="34" charset="0"/>
              <a:cs typeface="+mn-cs"/>
            </a:endParaRPr>
          </a:p>
        </p:txBody>
      </p:sp>
      <p:sp>
        <p:nvSpPr>
          <p:cNvPr id="9" name="TextBox 8">
            <a:extLst>
              <a:ext uri="{FF2B5EF4-FFF2-40B4-BE49-F238E27FC236}">
                <a16:creationId xmlns:a16="http://schemas.microsoft.com/office/drawing/2014/main" id="{98B94BF4-DEF8-45F8-B314-06C3D8A0C430}"/>
              </a:ext>
            </a:extLst>
          </p:cNvPr>
          <p:cNvSpPr txBox="1"/>
          <p:nvPr/>
        </p:nvSpPr>
        <p:spPr>
          <a:xfrm>
            <a:off x="662738" y="1820411"/>
            <a:ext cx="16240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697A3"/>
                </a:solidFill>
                <a:effectLst/>
                <a:uLnTx/>
                <a:uFillTx/>
                <a:latin typeface="Source Sans Pro" panose="020B0604020202020204"/>
                <a:ea typeface="+mn-ea"/>
                <a:cs typeface="+mn-cs"/>
              </a:rPr>
              <a:t>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697A3"/>
                </a:solidFill>
                <a:effectLst/>
                <a:uLnTx/>
                <a:uFillTx/>
                <a:latin typeface="Source Sans Pro" panose="020B0604020202020204"/>
                <a:ea typeface="+mn-ea"/>
                <a:cs typeface="+mn-cs"/>
              </a:rPr>
              <a:t>CONTRACTING</a:t>
            </a:r>
          </a:p>
        </p:txBody>
      </p:sp>
      <p:sp>
        <p:nvSpPr>
          <p:cNvPr id="10" name="TextBox 9">
            <a:extLst>
              <a:ext uri="{FF2B5EF4-FFF2-40B4-BE49-F238E27FC236}">
                <a16:creationId xmlns:a16="http://schemas.microsoft.com/office/drawing/2014/main" id="{94FC56B3-28A1-49A7-BE0F-B9C26791E71B}"/>
              </a:ext>
            </a:extLst>
          </p:cNvPr>
          <p:cNvSpPr txBox="1"/>
          <p:nvPr/>
        </p:nvSpPr>
        <p:spPr>
          <a:xfrm>
            <a:off x="662738" y="2705337"/>
            <a:ext cx="1778458" cy="523220"/>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697A3"/>
                </a:solidFill>
                <a:effectLst/>
                <a:uLnTx/>
                <a:uFillTx/>
                <a:latin typeface="Source Sans Pro" panose="020B0604020202020204"/>
                <a:ea typeface="+mn-ea"/>
                <a:cs typeface="+mn-cs"/>
              </a:rPr>
              <a:t>HOSPITALITY/ RETAIL</a:t>
            </a:r>
          </a:p>
        </p:txBody>
      </p:sp>
      <p:sp>
        <p:nvSpPr>
          <p:cNvPr id="11" name="TextBox 10">
            <a:extLst>
              <a:ext uri="{FF2B5EF4-FFF2-40B4-BE49-F238E27FC236}">
                <a16:creationId xmlns:a16="http://schemas.microsoft.com/office/drawing/2014/main" id="{BCEFA5FA-F123-40DE-AF32-76EA04B1A0E1}"/>
              </a:ext>
            </a:extLst>
          </p:cNvPr>
          <p:cNvSpPr txBox="1"/>
          <p:nvPr/>
        </p:nvSpPr>
        <p:spPr>
          <a:xfrm>
            <a:off x="662736" y="3590263"/>
            <a:ext cx="17784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697A3"/>
                </a:solidFill>
                <a:effectLst/>
                <a:uLnTx/>
                <a:uFillTx/>
                <a:latin typeface="Source Sans Pro" panose="020B0604020202020204"/>
                <a:ea typeface="+mn-ea"/>
                <a:cs typeface="+mn-cs"/>
              </a:rPr>
              <a:t>MANUFACTURING</a:t>
            </a:r>
          </a:p>
        </p:txBody>
      </p:sp>
      <p:sp>
        <p:nvSpPr>
          <p:cNvPr id="12" name="TextBox 11">
            <a:extLst>
              <a:ext uri="{FF2B5EF4-FFF2-40B4-BE49-F238E27FC236}">
                <a16:creationId xmlns:a16="http://schemas.microsoft.com/office/drawing/2014/main" id="{7B6BB95C-5B13-47BF-822E-E1C5D1C0D038}"/>
              </a:ext>
            </a:extLst>
          </p:cNvPr>
          <p:cNvSpPr txBox="1"/>
          <p:nvPr/>
        </p:nvSpPr>
        <p:spPr>
          <a:xfrm>
            <a:off x="662736" y="4475189"/>
            <a:ext cx="177845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697A3"/>
                </a:solidFill>
                <a:effectLst/>
                <a:uLnTx/>
                <a:uFillTx/>
                <a:latin typeface="Source Sans Pro" panose="020B0604020202020204"/>
                <a:ea typeface="+mn-ea"/>
                <a:cs typeface="+mn-cs"/>
              </a:rPr>
              <a:t>FINANCIAL SERVICES</a:t>
            </a:r>
          </a:p>
        </p:txBody>
      </p:sp>
      <p:sp>
        <p:nvSpPr>
          <p:cNvPr id="13" name="TextBox 12">
            <a:extLst>
              <a:ext uri="{FF2B5EF4-FFF2-40B4-BE49-F238E27FC236}">
                <a16:creationId xmlns:a16="http://schemas.microsoft.com/office/drawing/2014/main" id="{FC012607-EC23-493F-BE88-41D1CDDA9C8A}"/>
              </a:ext>
            </a:extLst>
          </p:cNvPr>
          <p:cNvSpPr txBox="1"/>
          <p:nvPr/>
        </p:nvSpPr>
        <p:spPr>
          <a:xfrm>
            <a:off x="662736" y="5360115"/>
            <a:ext cx="177846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697A3"/>
                </a:solidFill>
                <a:effectLst/>
                <a:uLnTx/>
                <a:uFillTx/>
                <a:latin typeface="Source Sans Pro" panose="020B0604020202020204"/>
                <a:ea typeface="+mn-ea"/>
                <a:cs typeface="+mn-cs"/>
              </a:rPr>
              <a:t>OTHER</a:t>
            </a:r>
          </a:p>
        </p:txBody>
      </p:sp>
      <p:cxnSp>
        <p:nvCxnSpPr>
          <p:cNvPr id="15" name="Straight Connector 14">
            <a:extLst>
              <a:ext uri="{FF2B5EF4-FFF2-40B4-BE49-F238E27FC236}">
                <a16:creationId xmlns:a16="http://schemas.microsoft.com/office/drawing/2014/main" id="{49797335-6C80-4E99-9204-FACD125E1D6B}"/>
              </a:ext>
            </a:extLst>
          </p:cNvPr>
          <p:cNvCxnSpPr>
            <a:cxnSpLocks/>
          </p:cNvCxnSpPr>
          <p:nvPr/>
        </p:nvCxnSpPr>
        <p:spPr>
          <a:xfrm>
            <a:off x="2286819" y="1714061"/>
            <a:ext cx="0" cy="412738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9096EA1-F2F6-4C4E-9814-1BB640C974C0}"/>
              </a:ext>
            </a:extLst>
          </p:cNvPr>
          <p:cNvCxnSpPr>
            <a:cxnSpLocks/>
          </p:cNvCxnSpPr>
          <p:nvPr/>
        </p:nvCxnSpPr>
        <p:spPr>
          <a:xfrm>
            <a:off x="690562" y="2439753"/>
            <a:ext cx="108108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D7C46B3-C84A-4B23-82EE-0937E5125DEC}"/>
              </a:ext>
            </a:extLst>
          </p:cNvPr>
          <p:cNvCxnSpPr>
            <a:cxnSpLocks/>
          </p:cNvCxnSpPr>
          <p:nvPr/>
        </p:nvCxnSpPr>
        <p:spPr>
          <a:xfrm>
            <a:off x="753229" y="3397496"/>
            <a:ext cx="108108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94D756-934A-4FA1-B894-63844E50F2B2}"/>
              </a:ext>
            </a:extLst>
          </p:cNvPr>
          <p:cNvCxnSpPr>
            <a:cxnSpLocks/>
          </p:cNvCxnSpPr>
          <p:nvPr/>
        </p:nvCxnSpPr>
        <p:spPr>
          <a:xfrm>
            <a:off x="753229" y="4278340"/>
            <a:ext cx="108108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9EBBE89-991C-49B4-BD5C-A42C03B6959D}"/>
              </a:ext>
            </a:extLst>
          </p:cNvPr>
          <p:cNvCxnSpPr>
            <a:cxnSpLocks/>
          </p:cNvCxnSpPr>
          <p:nvPr/>
        </p:nvCxnSpPr>
        <p:spPr>
          <a:xfrm>
            <a:off x="690562" y="5219305"/>
            <a:ext cx="108108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Picture 2" descr="Image result for perspecta png logo">
            <a:extLst>
              <a:ext uri="{FF2B5EF4-FFF2-40B4-BE49-F238E27FC236}">
                <a16:creationId xmlns:a16="http://schemas.microsoft.com/office/drawing/2014/main" id="{EF6FD46B-C54E-40FA-94C1-ECC469893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694" y="1834884"/>
            <a:ext cx="1924656" cy="4560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johns hopkins apl png">
            <a:extLst>
              <a:ext uri="{FF2B5EF4-FFF2-40B4-BE49-F238E27FC236}">
                <a16:creationId xmlns:a16="http://schemas.microsoft.com/office/drawing/2014/main" id="{1ACBD5C7-4BA3-4A2F-BBAB-5B20012C0D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60" t="20075" r="9139" b="16787"/>
          <a:stretch/>
        </p:blipFill>
        <p:spPr bwMode="auto">
          <a:xfrm>
            <a:off x="10040104" y="1547780"/>
            <a:ext cx="1524000" cy="76200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6">
            <a:extLst>
              <a:ext uri="{FF2B5EF4-FFF2-40B4-BE49-F238E27FC236}">
                <a16:creationId xmlns:a16="http://schemas.microsoft.com/office/drawing/2014/main" id="{B7E26D98-3F93-4AAD-BDC8-B8B1EF725FFB}"/>
              </a:ext>
            </a:extLst>
          </p:cNvPr>
          <p:cNvSpPr/>
          <p:nvPr/>
        </p:nvSpPr>
        <p:spPr>
          <a:xfrm>
            <a:off x="2433576" y="2603409"/>
            <a:ext cx="1603874" cy="620533"/>
          </a:xfrm>
          <a:prstGeom prst="rect">
            <a:avLst/>
          </a:prstGeom>
          <a:blipFill>
            <a:blip r:embed="rId4"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14" name="Picture 13" descr="Image result for inspire brands logo">
            <a:extLst>
              <a:ext uri="{FF2B5EF4-FFF2-40B4-BE49-F238E27FC236}">
                <a16:creationId xmlns:a16="http://schemas.microsoft.com/office/drawing/2014/main" id="{6F0EE493-B923-4597-8900-3612146AB1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331" b="24796"/>
          <a:stretch/>
        </p:blipFill>
        <p:spPr bwMode="auto">
          <a:xfrm>
            <a:off x="4412556" y="2546991"/>
            <a:ext cx="1630932" cy="743268"/>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7">
            <a:extLst>
              <a:ext uri="{FF2B5EF4-FFF2-40B4-BE49-F238E27FC236}">
                <a16:creationId xmlns:a16="http://schemas.microsoft.com/office/drawing/2014/main" id="{0914769B-299C-4BB6-AB0F-6EFF67FD5F43}"/>
              </a:ext>
            </a:extLst>
          </p:cNvPr>
          <p:cNvSpPr/>
          <p:nvPr/>
        </p:nvSpPr>
        <p:spPr>
          <a:xfrm>
            <a:off x="8477521" y="5481251"/>
            <a:ext cx="1473520" cy="360194"/>
          </a:xfrm>
          <a:prstGeom prst="rect">
            <a:avLst/>
          </a:prstGeom>
          <a:blipFill>
            <a:blip r:embed="rId6"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sp>
        <p:nvSpPr>
          <p:cNvPr id="20" name="object 14">
            <a:extLst>
              <a:ext uri="{FF2B5EF4-FFF2-40B4-BE49-F238E27FC236}">
                <a16:creationId xmlns:a16="http://schemas.microsoft.com/office/drawing/2014/main" id="{2C7D0CED-9EAF-4880-AAF9-C1B600498CB2}"/>
              </a:ext>
            </a:extLst>
          </p:cNvPr>
          <p:cNvSpPr/>
          <p:nvPr/>
        </p:nvSpPr>
        <p:spPr>
          <a:xfrm>
            <a:off x="4250530" y="4450173"/>
            <a:ext cx="1324122" cy="545977"/>
          </a:xfrm>
          <a:prstGeom prst="rect">
            <a:avLst/>
          </a:prstGeom>
          <a:blipFill>
            <a:blip r:embed="rId7"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22" name="Picture 8" descr="Image result for navy federal credit union logo">
            <a:extLst>
              <a:ext uri="{FF2B5EF4-FFF2-40B4-BE49-F238E27FC236}">
                <a16:creationId xmlns:a16="http://schemas.microsoft.com/office/drawing/2014/main" id="{D2BEF8AE-CABE-4712-97D5-7B84A161FB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8440" y="4301926"/>
            <a:ext cx="1587283" cy="8640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Image result for Allegis">
            <a:extLst>
              <a:ext uri="{FF2B5EF4-FFF2-40B4-BE49-F238E27FC236}">
                <a16:creationId xmlns:a16="http://schemas.microsoft.com/office/drawing/2014/main" id="{CB583C1A-24EA-45AD-8D19-E1C9C3E482ED}"/>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732720" y="5424607"/>
            <a:ext cx="1683865" cy="5200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legg mason high-res png logo">
            <a:extLst>
              <a:ext uri="{FF2B5EF4-FFF2-40B4-BE49-F238E27FC236}">
                <a16:creationId xmlns:a16="http://schemas.microsoft.com/office/drawing/2014/main" id="{C78043CA-79A4-4CF0-A5F3-C5E597126E4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5181" y="4446842"/>
            <a:ext cx="1624083" cy="460324"/>
          </a:xfrm>
          <a:prstGeom prst="rect">
            <a:avLst/>
          </a:prstGeom>
          <a:noFill/>
          <a:extLst>
            <a:ext uri="{909E8E84-426E-40DD-AFC4-6F175D3DCCD1}">
              <a14:hiddenFill xmlns:a14="http://schemas.microsoft.com/office/drawing/2010/main">
                <a:solidFill>
                  <a:srgbClr val="FFFFFF"/>
                </a:solidFill>
              </a14:hiddenFill>
            </a:ext>
          </a:extLst>
        </p:spPr>
      </p:pic>
      <p:sp>
        <p:nvSpPr>
          <p:cNvPr id="28" name="object 20">
            <a:extLst>
              <a:ext uri="{FF2B5EF4-FFF2-40B4-BE49-F238E27FC236}">
                <a16:creationId xmlns:a16="http://schemas.microsoft.com/office/drawing/2014/main" id="{14A67F6A-8BF6-43D3-BFC6-BFFFB5701B4D}"/>
              </a:ext>
            </a:extLst>
          </p:cNvPr>
          <p:cNvSpPr/>
          <p:nvPr/>
        </p:nvSpPr>
        <p:spPr>
          <a:xfrm>
            <a:off x="7919142" y="4510969"/>
            <a:ext cx="1473521" cy="373814"/>
          </a:xfrm>
          <a:prstGeom prst="rect">
            <a:avLst/>
          </a:prstGeom>
          <a:blipFill>
            <a:blip r:embed="rId11"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sp>
        <p:nvSpPr>
          <p:cNvPr id="34" name="object 5">
            <a:extLst>
              <a:ext uri="{FF2B5EF4-FFF2-40B4-BE49-F238E27FC236}">
                <a16:creationId xmlns:a16="http://schemas.microsoft.com/office/drawing/2014/main" id="{3E177898-3990-4A98-B501-D9AF91282B56}"/>
              </a:ext>
            </a:extLst>
          </p:cNvPr>
          <p:cNvSpPr/>
          <p:nvPr/>
        </p:nvSpPr>
        <p:spPr>
          <a:xfrm>
            <a:off x="2613507" y="3548774"/>
            <a:ext cx="1177952" cy="545985"/>
          </a:xfrm>
          <a:prstGeom prst="rect">
            <a:avLst/>
          </a:prstGeom>
          <a:blipFill>
            <a:blip r:embed="rId12"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36" name="Picture 2">
            <a:extLst>
              <a:ext uri="{FF2B5EF4-FFF2-40B4-BE49-F238E27FC236}">
                <a16:creationId xmlns:a16="http://schemas.microsoft.com/office/drawing/2014/main" id="{E5E59D32-FD51-4BAB-A67C-FECECB755E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7681" y="3446644"/>
            <a:ext cx="1471783" cy="816571"/>
          </a:xfrm>
          <a:prstGeom prst="rect">
            <a:avLst/>
          </a:prstGeom>
          <a:noFill/>
          <a:extLst>
            <a:ext uri="{909E8E84-426E-40DD-AFC4-6F175D3DCCD1}">
              <a14:hiddenFill xmlns:a14="http://schemas.microsoft.com/office/drawing/2010/main">
                <a:solidFill>
                  <a:srgbClr val="FFFFFF"/>
                </a:solidFill>
              </a14:hiddenFill>
            </a:ext>
          </a:extLst>
        </p:spPr>
      </p:pic>
      <p:sp>
        <p:nvSpPr>
          <p:cNvPr id="38" name="object 10">
            <a:extLst>
              <a:ext uri="{FF2B5EF4-FFF2-40B4-BE49-F238E27FC236}">
                <a16:creationId xmlns:a16="http://schemas.microsoft.com/office/drawing/2014/main" id="{75A2E58E-A6F9-4621-8B1F-4E89702AAE0B}"/>
              </a:ext>
            </a:extLst>
          </p:cNvPr>
          <p:cNvSpPr/>
          <p:nvPr/>
        </p:nvSpPr>
        <p:spPr>
          <a:xfrm>
            <a:off x="6190350" y="2520122"/>
            <a:ext cx="1835843" cy="690831"/>
          </a:xfrm>
          <a:prstGeom prst="rect">
            <a:avLst/>
          </a:prstGeom>
          <a:blipFill>
            <a:blip r:embed="rId14"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46" name="Picture 4" descr="Image result for kldiscovery logo">
            <a:extLst>
              <a:ext uri="{FF2B5EF4-FFF2-40B4-BE49-F238E27FC236}">
                <a16:creationId xmlns:a16="http://schemas.microsoft.com/office/drawing/2014/main" id="{E2DEAD32-DD94-4B67-810E-842A6F0198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4207" y="5475453"/>
            <a:ext cx="1639487" cy="46483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descr="Image result for inovalon logo">
            <a:extLst>
              <a:ext uri="{FF2B5EF4-FFF2-40B4-BE49-F238E27FC236}">
                <a16:creationId xmlns:a16="http://schemas.microsoft.com/office/drawing/2014/main" id="{20483F00-141C-4A99-9687-1F1D095BA88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5790" y="5227260"/>
            <a:ext cx="1378729" cy="93301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Vacation Rentals | Vacation Rental Management | Real Estate | Vacasa">
            <a:extLst>
              <a:ext uri="{FF2B5EF4-FFF2-40B4-BE49-F238E27FC236}">
                <a16:creationId xmlns:a16="http://schemas.microsoft.com/office/drawing/2014/main" id="{3FA50EC6-936E-4FD9-A499-8B3E5AB94FA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0206" y="2769290"/>
            <a:ext cx="1621855" cy="31544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blackboard.com high res logo">
            <a:extLst>
              <a:ext uri="{FF2B5EF4-FFF2-40B4-BE49-F238E27FC236}">
                <a16:creationId xmlns:a16="http://schemas.microsoft.com/office/drawing/2014/main" id="{A96B6044-A3D6-455C-B238-725A806DF2A5}"/>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708" t="22317" r="5566" b="23137"/>
          <a:stretch/>
        </p:blipFill>
        <p:spPr bwMode="auto">
          <a:xfrm>
            <a:off x="10232995" y="5514003"/>
            <a:ext cx="1428165" cy="28563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arpenter - Home">
            <a:extLst>
              <a:ext uri="{FF2B5EF4-FFF2-40B4-BE49-F238E27FC236}">
                <a16:creationId xmlns:a16="http://schemas.microsoft.com/office/drawing/2014/main" id="{77D04D7F-DE93-4385-A473-3397236348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70212" y="3633802"/>
            <a:ext cx="1937670" cy="378362"/>
          </a:xfrm>
          <a:prstGeom prst="rect">
            <a:avLst/>
          </a:prstGeom>
          <a:noFill/>
          <a:extLst>
            <a:ext uri="{909E8E84-426E-40DD-AFC4-6F175D3DCCD1}">
              <a14:hiddenFill xmlns:a14="http://schemas.microsoft.com/office/drawing/2010/main">
                <a:solidFill>
                  <a:srgbClr val="FFFFFF"/>
                </a:solidFill>
              </a14:hiddenFill>
            </a:ext>
          </a:extLst>
        </p:spPr>
      </p:pic>
      <p:sp>
        <p:nvSpPr>
          <p:cNvPr id="64" name="object 12">
            <a:extLst>
              <a:ext uri="{FF2B5EF4-FFF2-40B4-BE49-F238E27FC236}">
                <a16:creationId xmlns:a16="http://schemas.microsoft.com/office/drawing/2014/main" id="{F667D8B3-852D-49A2-B3BC-9C7558D79DFB}"/>
              </a:ext>
            </a:extLst>
          </p:cNvPr>
          <p:cNvSpPr/>
          <p:nvPr/>
        </p:nvSpPr>
        <p:spPr>
          <a:xfrm>
            <a:off x="10282923" y="3599221"/>
            <a:ext cx="1473520" cy="425133"/>
          </a:xfrm>
          <a:prstGeom prst="rect">
            <a:avLst/>
          </a:prstGeom>
          <a:blipFill>
            <a:blip r:embed="rId20"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pic>
        <p:nvPicPr>
          <p:cNvPr id="43" name="Picture 2" descr="KBR, Inc.: Culture | LinkedIn">
            <a:extLst>
              <a:ext uri="{FF2B5EF4-FFF2-40B4-BE49-F238E27FC236}">
                <a16:creationId xmlns:a16="http://schemas.microsoft.com/office/drawing/2014/main" id="{70F22D11-C79F-42F3-94E8-D738AD76FBB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42085" y="1328701"/>
            <a:ext cx="1398195" cy="11422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wnload Serco Group Logo in SVG Vector or PNG File Format - Logo.wine">
            <a:extLst>
              <a:ext uri="{FF2B5EF4-FFF2-40B4-BE49-F238E27FC236}">
                <a16:creationId xmlns:a16="http://schemas.microsoft.com/office/drawing/2014/main" id="{A63FCBC0-C076-4FEC-937F-B7064E5D922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78790" y="1491056"/>
            <a:ext cx="1509344" cy="947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Status Report on FINRA Dispute Resolution Task Force Recommendation:  February 8, 2017 Status Report » Ghabai Law Group">
            <a:extLst>
              <a:ext uri="{FF2B5EF4-FFF2-40B4-BE49-F238E27FC236}">
                <a16:creationId xmlns:a16="http://schemas.microsoft.com/office/drawing/2014/main" id="{2E271EA5-A2DF-478D-A28D-E085E09216E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75247" y="4338461"/>
            <a:ext cx="1173582" cy="78096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6">
            <a:extLst>
              <a:ext uri="{FF2B5EF4-FFF2-40B4-BE49-F238E27FC236}">
                <a16:creationId xmlns:a16="http://schemas.microsoft.com/office/drawing/2014/main" id="{9F8850BF-91FE-47FB-A98A-E2770FFF5C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35249" y="3570113"/>
            <a:ext cx="1471783" cy="5309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a:extLst>
              <a:ext uri="{FF2B5EF4-FFF2-40B4-BE49-F238E27FC236}">
                <a16:creationId xmlns:a16="http://schemas.microsoft.com/office/drawing/2014/main" id="{6D4CC309-AC74-43E8-844A-77A900CB28B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928358" y="2679456"/>
            <a:ext cx="1847615" cy="570692"/>
          </a:xfrm>
          <a:prstGeom prst="rect">
            <a:avLst/>
          </a:prstGeom>
          <a:noFill/>
          <a:extLst>
            <a:ext uri="{909E8E84-426E-40DD-AFC4-6F175D3DCCD1}">
              <a14:hiddenFill xmlns:a14="http://schemas.microsoft.com/office/drawing/2010/main">
                <a:solidFill>
                  <a:srgbClr val="FFFFFF"/>
                </a:solidFill>
              </a14:hiddenFill>
            </a:ext>
          </a:extLst>
        </p:spPr>
      </p:pic>
      <p:sp>
        <p:nvSpPr>
          <p:cNvPr id="40" name="object 8">
            <a:extLst>
              <a:ext uri="{FF2B5EF4-FFF2-40B4-BE49-F238E27FC236}">
                <a16:creationId xmlns:a16="http://schemas.microsoft.com/office/drawing/2014/main" id="{7023988A-1921-44E1-81CC-8067AE565D6B}"/>
              </a:ext>
            </a:extLst>
          </p:cNvPr>
          <p:cNvSpPr/>
          <p:nvPr/>
        </p:nvSpPr>
        <p:spPr>
          <a:xfrm>
            <a:off x="8095290" y="1714061"/>
            <a:ext cx="1582687" cy="554023"/>
          </a:xfrm>
          <a:prstGeom prst="rect">
            <a:avLst/>
          </a:prstGeom>
          <a:blipFill>
            <a:blip r:embed="rId26" cstate="print"/>
            <a:stretch>
              <a:fillRect/>
            </a:stretch>
          </a:blipFill>
        </p:spPr>
        <p:txBody>
          <a:bodyPr wrap="square" lIns="0" tIns="0" rIns="0" bIns="0" rtlCol="0"/>
          <a:lstStyle/>
          <a:p>
            <a:pPr marL="0" marR="0" lvl="0" indent="0" algn="l" defTabSz="634959" rtl="0" eaLnBrk="1" fontAlgn="auto" latinLnBrk="0" hangingPunct="1">
              <a:lnSpc>
                <a:spcPct val="100000"/>
              </a:lnSpc>
              <a:spcBef>
                <a:spcPts val="0"/>
              </a:spcBef>
              <a:spcAft>
                <a:spcPts val="0"/>
              </a:spcAft>
              <a:buClrTx/>
              <a:buSzTx/>
              <a:buFontTx/>
              <a:buNone/>
              <a:tabLst/>
              <a:defRPr/>
            </a:pPr>
            <a:endParaRPr kumimoji="0" sz="827" b="0" i="0" u="none" strike="noStrike" kern="1200" cap="none" spc="0" normalizeH="0" baseline="0" noProof="0">
              <a:ln>
                <a:noFill/>
              </a:ln>
              <a:solidFill>
                <a:prstClr val="black"/>
              </a:solidFill>
              <a:effectLst/>
              <a:uLnTx/>
              <a:uFillTx/>
              <a:latin typeface="Roboto Condensed"/>
              <a:ea typeface="+mn-ea"/>
              <a:cs typeface="+mn-cs"/>
            </a:endParaRPr>
          </a:p>
        </p:txBody>
      </p:sp>
    </p:spTree>
    <p:extLst>
      <p:ext uri="{BB962C8B-B14F-4D97-AF65-F5344CB8AC3E}">
        <p14:creationId xmlns:p14="http://schemas.microsoft.com/office/powerpoint/2010/main" val="3630023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22ACD8-838A-4077-8FED-88139D4E3CEF}"/>
              </a:ext>
            </a:extLst>
          </p:cNvPr>
          <p:cNvSpPr>
            <a:spLocks noGrp="1"/>
          </p:cNvSpPr>
          <p:nvPr>
            <p:ph type="body" sz="quarter" idx="10"/>
          </p:nvPr>
        </p:nvSpPr>
        <p:spPr/>
        <p:txBody>
          <a:bodyPr/>
          <a:lstStyle/>
          <a:p>
            <a:r>
              <a:rPr lang="en-US" dirty="0"/>
              <a:t>Introduction to Cash Flow Analysis</a:t>
            </a:r>
          </a:p>
        </p:txBody>
      </p:sp>
    </p:spTree>
    <p:extLst>
      <p:ext uri="{BB962C8B-B14F-4D97-AF65-F5344CB8AC3E}">
        <p14:creationId xmlns:p14="http://schemas.microsoft.com/office/powerpoint/2010/main" val="282473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What is Cash and How Does it Flow?</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Cash</a:t>
            </a:r>
            <a:r>
              <a:rPr lang="en-US" sz="2000" b="1" dirty="0"/>
              <a:t> </a:t>
            </a:r>
            <a:r>
              <a:rPr lang="en-US" sz="2000" dirty="0"/>
              <a:t>includes any legal tender that can be used to exchange goods, debt, or services</a:t>
            </a:r>
          </a:p>
          <a:p>
            <a:pPr>
              <a:spcBef>
                <a:spcPts val="600"/>
              </a:spcBef>
              <a:spcAft>
                <a:spcPts val="600"/>
              </a:spcAft>
            </a:pPr>
            <a:r>
              <a:rPr lang="en-US" sz="2000" dirty="0"/>
              <a:t>Economic entities (individuals, companies, municipalities, etc.) require cash to support their activities</a:t>
            </a:r>
          </a:p>
          <a:p>
            <a:pPr>
              <a:spcBef>
                <a:spcPts val="600"/>
              </a:spcBef>
              <a:spcAft>
                <a:spcPts val="600"/>
              </a:spcAft>
            </a:pPr>
            <a:r>
              <a:rPr lang="en-US" sz="2000" dirty="0"/>
              <a:t>With cash, economic entities can:</a:t>
            </a:r>
          </a:p>
          <a:p>
            <a:pPr lvl="1">
              <a:spcBef>
                <a:spcPts val="600"/>
              </a:spcBef>
              <a:spcAft>
                <a:spcPts val="600"/>
              </a:spcAft>
            </a:pPr>
            <a:r>
              <a:rPr lang="en-US" sz="1600" dirty="0"/>
              <a:t>Procure goods and services</a:t>
            </a:r>
          </a:p>
          <a:p>
            <a:pPr lvl="1">
              <a:spcBef>
                <a:spcPts val="600"/>
              </a:spcBef>
              <a:spcAft>
                <a:spcPts val="600"/>
              </a:spcAft>
            </a:pPr>
            <a:r>
              <a:rPr lang="en-US" sz="1600" dirty="0"/>
              <a:t>Pay employees</a:t>
            </a:r>
          </a:p>
          <a:p>
            <a:pPr lvl="1">
              <a:spcBef>
                <a:spcPts val="600"/>
              </a:spcBef>
              <a:spcAft>
                <a:spcPts val="600"/>
              </a:spcAft>
            </a:pPr>
            <a:r>
              <a:rPr lang="en-US" sz="1600" dirty="0"/>
              <a:t>Invest in key assets</a:t>
            </a:r>
          </a:p>
          <a:p>
            <a:pPr lvl="1">
              <a:spcBef>
                <a:spcPts val="600"/>
              </a:spcBef>
              <a:spcAft>
                <a:spcPts val="600"/>
              </a:spcAft>
            </a:pPr>
            <a:r>
              <a:rPr lang="en-US" sz="1600" dirty="0"/>
              <a:t>Cover expenses like taxes, interest, and fees</a:t>
            </a:r>
          </a:p>
          <a:p>
            <a:pPr>
              <a:spcBef>
                <a:spcPts val="600"/>
              </a:spcBef>
              <a:spcAft>
                <a:spcPts val="600"/>
              </a:spcAft>
            </a:pPr>
            <a:r>
              <a:rPr lang="en-US" sz="2000" dirty="0"/>
              <a:t>In order to collect cash, economic entities can:</a:t>
            </a:r>
          </a:p>
          <a:p>
            <a:pPr lvl="1">
              <a:spcBef>
                <a:spcPts val="600"/>
              </a:spcBef>
              <a:spcAft>
                <a:spcPts val="600"/>
              </a:spcAft>
            </a:pPr>
            <a:r>
              <a:rPr lang="en-US" sz="1600" dirty="0"/>
              <a:t>Sell goods and services</a:t>
            </a:r>
          </a:p>
          <a:p>
            <a:pPr lvl="1">
              <a:spcBef>
                <a:spcPts val="600"/>
              </a:spcBef>
              <a:spcAft>
                <a:spcPts val="600"/>
              </a:spcAft>
            </a:pPr>
            <a:r>
              <a:rPr lang="en-US" sz="1600" dirty="0"/>
              <a:t>Collect taxes and fees</a:t>
            </a:r>
          </a:p>
          <a:p>
            <a:pPr lvl="1">
              <a:spcBef>
                <a:spcPts val="600"/>
              </a:spcBef>
              <a:spcAft>
                <a:spcPts val="600"/>
              </a:spcAft>
            </a:pPr>
            <a:r>
              <a:rPr lang="en-US" sz="1600" dirty="0"/>
              <a:t>Secure debt or equity financing</a:t>
            </a:r>
          </a:p>
          <a:p>
            <a:pPr lvl="1">
              <a:spcBef>
                <a:spcPts val="600"/>
              </a:spcBef>
              <a:spcAft>
                <a:spcPts val="600"/>
              </a:spcAft>
            </a:pPr>
            <a:r>
              <a:rPr lang="en-US" sz="1600" dirty="0"/>
              <a:t>Receive grants and other support payments</a:t>
            </a:r>
          </a:p>
        </p:txBody>
      </p:sp>
      <p:sp>
        <p:nvSpPr>
          <p:cNvPr id="4" name="Text Placeholder 3">
            <a:extLst>
              <a:ext uri="{FF2B5EF4-FFF2-40B4-BE49-F238E27FC236}">
                <a16:creationId xmlns:a16="http://schemas.microsoft.com/office/drawing/2014/main" id="{62366579-EEA2-F8EA-A89E-EC564005AA2D}"/>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345339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Why Does Cash Flow Matter?</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9961181" cy="5049142"/>
          </a:xfrm>
        </p:spPr>
        <p:txBody>
          <a:bodyPr/>
          <a:lstStyle/>
          <a:p>
            <a:pPr>
              <a:spcBef>
                <a:spcPts val="600"/>
              </a:spcBef>
              <a:spcAft>
                <a:spcPts val="600"/>
              </a:spcAft>
            </a:pPr>
            <a:r>
              <a:rPr lang="en-US" sz="2000" dirty="0"/>
              <a:t>In order to remain solvent, economic entities must have enough cash to cover expenses, fees, and debt payments in a timely manner</a:t>
            </a:r>
          </a:p>
          <a:p>
            <a:pPr lvl="1">
              <a:spcBef>
                <a:spcPts val="600"/>
              </a:spcBef>
              <a:spcAft>
                <a:spcPts val="600"/>
              </a:spcAft>
            </a:pPr>
            <a:r>
              <a:rPr lang="en-US" sz="1600" dirty="0"/>
              <a:t>Without cash, economic entities may default on debt, which leads to sever consequences</a:t>
            </a:r>
          </a:p>
          <a:p>
            <a:pPr lvl="1">
              <a:spcBef>
                <a:spcPts val="600"/>
              </a:spcBef>
              <a:spcAft>
                <a:spcPts val="600"/>
              </a:spcAft>
            </a:pPr>
            <a:r>
              <a:rPr lang="en-US" sz="1600" dirty="0"/>
              <a:t>Without cash, economic entities may not be able to procure the resources required to successfully complete operations</a:t>
            </a:r>
          </a:p>
          <a:p>
            <a:pPr>
              <a:spcBef>
                <a:spcPts val="600"/>
              </a:spcBef>
              <a:spcAft>
                <a:spcPts val="600"/>
              </a:spcAft>
            </a:pPr>
            <a:r>
              <a:rPr lang="en-US" sz="2000" dirty="0"/>
              <a:t>Successful operations do not necessarily lead to successful cash flow management:</a:t>
            </a:r>
          </a:p>
          <a:p>
            <a:pPr lvl="1">
              <a:spcBef>
                <a:spcPts val="600"/>
              </a:spcBef>
              <a:spcAft>
                <a:spcPts val="600"/>
              </a:spcAft>
            </a:pPr>
            <a:r>
              <a:rPr lang="en-US" sz="1600" dirty="0"/>
              <a:t>Revenues only generate cash when the buyer completes payment</a:t>
            </a:r>
          </a:p>
          <a:p>
            <a:pPr lvl="1">
              <a:spcBef>
                <a:spcPts val="600"/>
              </a:spcBef>
              <a:spcAft>
                <a:spcPts val="600"/>
              </a:spcAft>
            </a:pPr>
            <a:r>
              <a:rPr lang="en-US" sz="1600" dirty="0"/>
              <a:t>Expenses can eat up cash long before they lead to revenue</a:t>
            </a:r>
          </a:p>
          <a:p>
            <a:pPr lvl="1">
              <a:spcBef>
                <a:spcPts val="600"/>
              </a:spcBef>
              <a:spcAft>
                <a:spcPts val="600"/>
              </a:spcAft>
            </a:pPr>
            <a:r>
              <a:rPr lang="en-US" sz="1600" dirty="0"/>
              <a:t>Timing of debt payments and fees may not align with cash collections</a:t>
            </a:r>
          </a:p>
          <a:p>
            <a:pPr>
              <a:spcBef>
                <a:spcPts val="600"/>
              </a:spcBef>
              <a:spcAft>
                <a:spcPts val="600"/>
              </a:spcAft>
            </a:pPr>
            <a:r>
              <a:rPr lang="en-US" sz="2000" dirty="0"/>
              <a:t>Unsuccessful operations can still generate successful cash flow management</a:t>
            </a:r>
          </a:p>
          <a:p>
            <a:pPr lvl="1">
              <a:spcBef>
                <a:spcPts val="600"/>
              </a:spcBef>
              <a:spcAft>
                <a:spcPts val="600"/>
              </a:spcAft>
            </a:pPr>
            <a:r>
              <a:rPr lang="en-US" sz="1600" dirty="0"/>
              <a:t>As long as an entity can find a way to collect cash, it can continue operations regardless of success or failure</a:t>
            </a:r>
          </a:p>
        </p:txBody>
      </p:sp>
      <p:sp>
        <p:nvSpPr>
          <p:cNvPr id="4" name="Text Placeholder 3">
            <a:extLst>
              <a:ext uri="{FF2B5EF4-FFF2-40B4-BE49-F238E27FC236}">
                <a16:creationId xmlns:a16="http://schemas.microsoft.com/office/drawing/2014/main" id="{DDA79C07-C255-D5E2-A19D-02A62A5E7A56}"/>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186338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itle 10">
            <a:extLst>
              <a:ext uri="{FF2B5EF4-FFF2-40B4-BE49-F238E27FC236}">
                <a16:creationId xmlns:a16="http://schemas.microsoft.com/office/drawing/2014/main" id="{337F65A8-48F1-4C62-96AA-C6879666029D}"/>
              </a:ext>
            </a:extLst>
          </p:cNvPr>
          <p:cNvSpPr>
            <a:spLocks noGrp="1" noChangeArrowheads="1"/>
          </p:cNvSpPr>
          <p:nvPr>
            <p:ph type="title"/>
          </p:nvPr>
        </p:nvSpPr>
        <p:spPr>
          <a:xfrm>
            <a:off x="380998" y="405063"/>
            <a:ext cx="11684002" cy="625475"/>
          </a:xfrm>
        </p:spPr>
        <p:txBody>
          <a:bodyPr/>
          <a:lstStyle/>
          <a:p>
            <a:r>
              <a:rPr lang="en-US" altLang="en-US" dirty="0">
                <a:cs typeface="Merriweather" panose="02000000000000000000" pitchFamily="2" charset="0"/>
              </a:rPr>
              <a:t>How Does Cash Flow Analysis Work?</a:t>
            </a:r>
            <a:endParaRPr lang="en-US" altLang="en-US" dirty="0">
              <a:solidFill>
                <a:schemeClr val="accent2"/>
              </a:solidFill>
              <a:latin typeface="Merriweather" panose="02000000000000000000" pitchFamily="2" charset="0"/>
              <a:cs typeface="Merriweather" panose="02000000000000000000" pitchFamily="2" charset="0"/>
            </a:endParaRPr>
          </a:p>
        </p:txBody>
      </p:sp>
      <p:sp>
        <p:nvSpPr>
          <p:cNvPr id="2" name="Text Placeholder 1"/>
          <p:cNvSpPr>
            <a:spLocks noGrp="1"/>
          </p:cNvSpPr>
          <p:nvPr>
            <p:ph type="body" sz="quarter" idx="14"/>
          </p:nvPr>
        </p:nvSpPr>
        <p:spPr>
          <a:xfrm>
            <a:off x="380998" y="1111514"/>
            <a:ext cx="11430004" cy="5049142"/>
          </a:xfrm>
        </p:spPr>
        <p:txBody>
          <a:bodyPr/>
          <a:lstStyle/>
          <a:p>
            <a:pPr>
              <a:spcBef>
                <a:spcPts val="600"/>
              </a:spcBef>
              <a:spcAft>
                <a:spcPts val="600"/>
              </a:spcAft>
            </a:pPr>
            <a:r>
              <a:rPr lang="en-US" sz="2000" dirty="0"/>
              <a:t>The goal of cash flow analysis is to track cash inflows and outflows and project future cash movement</a:t>
            </a:r>
          </a:p>
          <a:p>
            <a:pPr>
              <a:spcBef>
                <a:spcPts val="600"/>
              </a:spcBef>
              <a:spcAft>
                <a:spcPts val="600"/>
              </a:spcAft>
            </a:pPr>
            <a:r>
              <a:rPr lang="en-US" sz="2000" dirty="0"/>
              <a:t>Cash flow analysis can include:</a:t>
            </a:r>
          </a:p>
          <a:p>
            <a:pPr lvl="1">
              <a:spcBef>
                <a:spcPts val="600"/>
              </a:spcBef>
              <a:spcAft>
                <a:spcPts val="600"/>
              </a:spcAft>
            </a:pPr>
            <a:r>
              <a:rPr lang="en-US" sz="1600" dirty="0"/>
              <a:t>Tracking all cash transactions and classifying them by their nature and purpose</a:t>
            </a:r>
          </a:p>
          <a:p>
            <a:pPr lvl="1">
              <a:spcBef>
                <a:spcPts val="600"/>
              </a:spcBef>
              <a:spcAft>
                <a:spcPts val="600"/>
              </a:spcAft>
            </a:pPr>
            <a:r>
              <a:rPr lang="en-US" sz="1600" dirty="0"/>
              <a:t>Tracking all business activities that use and generate cash, and deriving cash movements based on those findings</a:t>
            </a:r>
          </a:p>
          <a:p>
            <a:pPr lvl="1">
              <a:spcBef>
                <a:spcPts val="600"/>
              </a:spcBef>
              <a:spcAft>
                <a:spcPts val="600"/>
              </a:spcAft>
            </a:pPr>
            <a:r>
              <a:rPr lang="en-US" sz="1600" dirty="0"/>
              <a:t>Reviewing outstanding receivables, payables, and unsold inventory to project timings for future cash collection</a:t>
            </a:r>
          </a:p>
          <a:p>
            <a:pPr lvl="1">
              <a:spcBef>
                <a:spcPts val="600"/>
              </a:spcBef>
              <a:spcAft>
                <a:spcPts val="600"/>
              </a:spcAft>
            </a:pPr>
            <a:r>
              <a:rPr lang="en-US" sz="1600" dirty="0"/>
              <a:t>Projecting future activities that will impact cash requirements</a:t>
            </a:r>
          </a:p>
          <a:p>
            <a:pPr>
              <a:spcBef>
                <a:spcPts val="600"/>
              </a:spcBef>
              <a:spcAft>
                <a:spcPts val="600"/>
              </a:spcAft>
            </a:pPr>
            <a:r>
              <a:rPr lang="en-US" sz="2000" dirty="0"/>
              <a:t>Cash flow analysis can be maintained on a periodic basis or in real time, depending on operational needs</a:t>
            </a:r>
          </a:p>
          <a:p>
            <a:pPr lvl="1">
              <a:spcBef>
                <a:spcPts val="600"/>
              </a:spcBef>
              <a:spcAft>
                <a:spcPts val="600"/>
              </a:spcAft>
            </a:pPr>
            <a:r>
              <a:rPr lang="en-US" sz="1600" dirty="0"/>
              <a:t>Businesses will often complete cash flow analysis as part of quarterly and annual planning activities</a:t>
            </a:r>
          </a:p>
          <a:p>
            <a:pPr lvl="1">
              <a:spcBef>
                <a:spcPts val="600"/>
              </a:spcBef>
              <a:spcAft>
                <a:spcPts val="600"/>
              </a:spcAft>
            </a:pPr>
            <a:r>
              <a:rPr lang="en-US" sz="1600" dirty="0"/>
              <a:t>Cash flow analysis is required in most financial reporting</a:t>
            </a:r>
          </a:p>
          <a:p>
            <a:pPr lvl="1">
              <a:spcBef>
                <a:spcPts val="600"/>
              </a:spcBef>
              <a:spcAft>
                <a:spcPts val="600"/>
              </a:spcAft>
            </a:pPr>
            <a:r>
              <a:rPr lang="en-US" sz="1600" dirty="0"/>
              <a:t>Rapid cash flow analysis can support significant opportunities for potential profitable investments</a:t>
            </a:r>
          </a:p>
          <a:p>
            <a:pPr lvl="1">
              <a:spcBef>
                <a:spcPts val="600"/>
              </a:spcBef>
              <a:spcAft>
                <a:spcPts val="600"/>
              </a:spcAft>
            </a:pPr>
            <a:endParaRPr lang="en-US" sz="1600" dirty="0"/>
          </a:p>
        </p:txBody>
      </p:sp>
      <p:sp>
        <p:nvSpPr>
          <p:cNvPr id="4" name="Text Placeholder 3">
            <a:extLst>
              <a:ext uri="{FF2B5EF4-FFF2-40B4-BE49-F238E27FC236}">
                <a16:creationId xmlns:a16="http://schemas.microsoft.com/office/drawing/2014/main" id="{70D31048-971D-CB69-F963-4B2C10B773F5}"/>
              </a:ext>
            </a:extLst>
          </p:cNvPr>
          <p:cNvSpPr txBox="1">
            <a:spLocks noChangeArrowheads="1"/>
          </p:cNvSpPr>
          <p:nvPr/>
        </p:nvSpPr>
        <p:spPr bwMode="auto">
          <a:xfrm>
            <a:off x="381000" y="6444375"/>
            <a:ext cx="2509837" cy="24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0000"/>
              </a:lnSpc>
              <a:spcBef>
                <a:spcPts val="1000"/>
              </a:spcBef>
              <a:spcAft>
                <a:spcPct val="0"/>
              </a:spcAft>
              <a:buClr>
                <a:schemeClr val="bg2"/>
              </a:buClr>
              <a:buFont typeface="Wingdings" panose="05000000000000000000" pitchFamily="2" charset="2"/>
              <a:buNone/>
              <a:defRPr sz="900" b="1" i="0" kern="120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accent2"/>
                </a:solidFill>
                <a:latin typeface="+mn-lt"/>
                <a:ea typeface="+mn-ea"/>
                <a:cs typeface="+mn-cs"/>
              </a:defRPr>
            </a:lvl3pPr>
            <a:lvl4pPr marL="16002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Source Sans Pro Semibold" panose="020B0603030403020204" pitchFamily="34" charset="0"/>
                <a:ea typeface="Source Sans Pro Semibold" panose="020B0603030403020204" pitchFamily="34" charset="0"/>
                <a:cs typeface="Source Sans Pro Semibold" panose="020B0603030403020204" pitchFamily="34" charset="0"/>
              </a:rPr>
              <a:t>Cash Flow in Oracle EPM Cloud</a:t>
            </a:r>
            <a:endParaRPr lang="en-US" altLang="en-US" dirty="0">
              <a:latin typeface="Source Sans Pro Semibold" panose="020B0603030403020204" pitchFamily="34" charset="0"/>
              <a:ea typeface="Source Sans Pro Semibold" panose="020B0603030403020204" pitchFamily="34" charset="0"/>
              <a:cs typeface="Source Sans Pro Semibold" panose="020B0603030403020204" pitchFamily="34" charset="0"/>
            </a:endParaRPr>
          </a:p>
        </p:txBody>
      </p:sp>
    </p:spTree>
    <p:extLst>
      <p:ext uri="{BB962C8B-B14F-4D97-AF65-F5344CB8AC3E}">
        <p14:creationId xmlns:p14="http://schemas.microsoft.com/office/powerpoint/2010/main" val="2950568275"/>
      </p:ext>
    </p:extLst>
  </p:cSld>
  <p:clrMapOvr>
    <a:masterClrMapping/>
  </p:clrMapOvr>
</p:sld>
</file>

<file path=ppt/theme/theme1.xml><?xml version="1.0" encoding="utf-8"?>
<a:theme xmlns:a="http://schemas.openxmlformats.org/drawingml/2006/main" name="SC&amp;H Group">
  <a:themeElements>
    <a:clrScheme name="SC&amp;H Group">
      <a:dk1>
        <a:srgbClr val="031E47"/>
      </a:dk1>
      <a:lt1>
        <a:srgbClr val="FFFFFF"/>
      </a:lt1>
      <a:dk2>
        <a:srgbClr val="007198"/>
      </a:dk2>
      <a:lt2>
        <a:srgbClr val="7F8688"/>
      </a:lt2>
      <a:accent1>
        <a:srgbClr val="7697A3"/>
      </a:accent1>
      <a:accent2>
        <a:srgbClr val="1FB38C"/>
      </a:accent2>
      <a:accent3>
        <a:srgbClr val="D7E9ED"/>
      </a:accent3>
      <a:accent4>
        <a:srgbClr val="ED5324"/>
      </a:accent4>
      <a:accent5>
        <a:srgbClr val="DBA800"/>
      </a:accent5>
      <a:accent6>
        <a:srgbClr val="063A4F"/>
      </a:accent6>
      <a:hlink>
        <a:srgbClr val="7F8688"/>
      </a:hlink>
      <a:folHlink>
        <a:srgbClr val="7F8688"/>
      </a:folHlink>
    </a:clrScheme>
    <a:fontScheme name="Times New Roman-Arial">
      <a:majorFont>
        <a:latin typeface="Merriweather"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Pro"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Presentation9" id="{7A9216C8-6DAC-4A37-9FD8-7C11B7294AAE}" vid="{6570E6F7-A12F-4DF0-85CD-9DC46E6BD272}"/>
    </a:ext>
  </a:extLst>
</a:theme>
</file>

<file path=ppt/theme/theme2.xml><?xml version="1.0" encoding="utf-8"?>
<a:theme xmlns:a="http://schemas.openxmlformats.org/drawingml/2006/main" name="1. Inspire Brands Slide Master">
  <a:themeElements>
    <a:clrScheme name="Inspire Brands">
      <a:dk1>
        <a:srgbClr val="000000"/>
      </a:dk1>
      <a:lt1>
        <a:srgbClr val="FFFFFF"/>
      </a:lt1>
      <a:dk2>
        <a:srgbClr val="C9252C"/>
      </a:dk2>
      <a:lt2>
        <a:srgbClr val="FFFFFF"/>
      </a:lt2>
      <a:accent1>
        <a:srgbClr val="C9252C"/>
      </a:accent1>
      <a:accent2>
        <a:srgbClr val="F2F2F2"/>
      </a:accent2>
      <a:accent3>
        <a:srgbClr val="D8D8D8"/>
      </a:accent3>
      <a:accent4>
        <a:srgbClr val="BFBFBF"/>
      </a:accent4>
      <a:accent5>
        <a:srgbClr val="7F7F7F"/>
      </a:accent5>
      <a:accent6>
        <a:srgbClr val="262626"/>
      </a:accent6>
      <a:hlink>
        <a:srgbClr val="C9252C"/>
      </a:hlink>
      <a:folHlink>
        <a:srgbClr val="C8C8C8"/>
      </a:folHlink>
    </a:clrScheme>
    <a:fontScheme name="Inspire Bra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F395053-D0DB-4D13-88E3-409E964830D6}" vid="{02773128-4045-4D1C-9ABB-561FD89DB23F}"/>
    </a:ext>
  </a:extLst>
</a:theme>
</file>

<file path=ppt/theme/theme3.xml><?xml version="1.0" encoding="utf-8"?>
<a:theme xmlns:a="http://schemas.openxmlformats.org/drawingml/2006/main" name="1_1. Inspire Brands Slide Master">
  <a:themeElements>
    <a:clrScheme name="Inspire Brands">
      <a:dk1>
        <a:srgbClr val="000000"/>
      </a:dk1>
      <a:lt1>
        <a:srgbClr val="FFFFFF"/>
      </a:lt1>
      <a:dk2>
        <a:srgbClr val="C9252C"/>
      </a:dk2>
      <a:lt2>
        <a:srgbClr val="FFFFFF"/>
      </a:lt2>
      <a:accent1>
        <a:srgbClr val="C9252C"/>
      </a:accent1>
      <a:accent2>
        <a:srgbClr val="F2F2F2"/>
      </a:accent2>
      <a:accent3>
        <a:srgbClr val="D8D8D8"/>
      </a:accent3>
      <a:accent4>
        <a:srgbClr val="BFBFBF"/>
      </a:accent4>
      <a:accent5>
        <a:srgbClr val="7F7F7F"/>
      </a:accent5>
      <a:accent6>
        <a:srgbClr val="262626"/>
      </a:accent6>
      <a:hlink>
        <a:srgbClr val="C9252C"/>
      </a:hlink>
      <a:folHlink>
        <a:srgbClr val="C8C8C8"/>
      </a:folHlink>
    </a:clrScheme>
    <a:fontScheme name="Inspire Bra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023BEC259A740B3329F7AF87337EA" ma:contentTypeVersion="2" ma:contentTypeDescription="Create a new document." ma:contentTypeScope="" ma:versionID="3208892c8b7d3ac9cc4996119c60703d">
  <xsd:schema xmlns:xsd="http://www.w3.org/2001/XMLSchema" xmlns:xs="http://www.w3.org/2001/XMLSchema" xmlns:p="http://schemas.microsoft.com/office/2006/metadata/properties" xmlns:ns2="6772de56-1500-4804-9377-42b95f025852" targetNamespace="http://schemas.microsoft.com/office/2006/metadata/properties" ma:root="true" ma:fieldsID="a2f6143e6cbef234b83017e7b7543640" ns2:_="">
    <xsd:import namespace="6772de56-1500-4804-9377-42b95f02585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72de56-1500-4804-9377-42b95f0258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C329B-0C73-4AC4-882E-17DFC7539438}">
  <ds:schemaRef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documentManagement/types"/>
    <ds:schemaRef ds:uri="6772de56-1500-4804-9377-42b95f025852"/>
    <ds:schemaRef ds:uri="http://schemas.microsoft.com/office/2006/metadata/properties"/>
  </ds:schemaRefs>
</ds:datastoreItem>
</file>

<file path=customXml/itemProps2.xml><?xml version="1.0" encoding="utf-8"?>
<ds:datastoreItem xmlns:ds="http://schemas.openxmlformats.org/officeDocument/2006/customXml" ds:itemID="{3D8755D3-7C3F-4790-B4D9-AFE8588E3AFB}">
  <ds:schemaRefs>
    <ds:schemaRef ds:uri="6772de56-1500-4804-9377-42b95f0258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10218B-88DE-407C-93DF-A01BD0051B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7204</TotalTime>
  <Words>3297</Words>
  <Application>Microsoft Office PowerPoint</Application>
  <PresentationFormat>Widescreen</PresentationFormat>
  <Paragraphs>323</Paragraphs>
  <Slides>39</Slides>
  <Notes>30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39</vt:i4>
      </vt:variant>
    </vt:vector>
  </HeadingPairs>
  <TitlesOfParts>
    <vt:vector size="55" baseType="lpstr">
      <vt:lpstr>Arial</vt:lpstr>
      <vt:lpstr>Calibri</vt:lpstr>
      <vt:lpstr>Lato</vt:lpstr>
      <vt:lpstr>Merriweather</vt:lpstr>
      <vt:lpstr>Proxima Nova</vt:lpstr>
      <vt:lpstr>Proxima Nova Black</vt:lpstr>
      <vt:lpstr>Proxima Nova Semibold</vt:lpstr>
      <vt:lpstr>Roboto Condensed</vt:lpstr>
      <vt:lpstr>Source Sans Pro</vt:lpstr>
      <vt:lpstr>Source Sans Pro SemiBold</vt:lpstr>
      <vt:lpstr>Source Sans Pro SemiBold</vt:lpstr>
      <vt:lpstr>System Font Regular</vt:lpstr>
      <vt:lpstr>Wingdings</vt:lpstr>
      <vt:lpstr>SC&amp;H Group</vt:lpstr>
      <vt:lpstr>1. Inspire Brands Slide Master</vt:lpstr>
      <vt:lpstr>1_1. Inspire Brands Slide Master</vt:lpstr>
      <vt:lpstr>Cash Flow in Oracle EPM Cloud</vt:lpstr>
      <vt:lpstr>PowerPoint Presentation</vt:lpstr>
      <vt:lpstr>About SC&amp;H Group</vt:lpstr>
      <vt:lpstr>Core Capabilities</vt:lpstr>
      <vt:lpstr>Our Clients</vt:lpstr>
      <vt:lpstr>PowerPoint Presentation</vt:lpstr>
      <vt:lpstr>What is Cash and How Does it Flow?</vt:lpstr>
      <vt:lpstr>Why Does Cash Flow Matter?</vt:lpstr>
      <vt:lpstr>How Does Cash Flow Analysis Work?</vt:lpstr>
      <vt:lpstr>How do Cash Flow Statements Work?</vt:lpstr>
      <vt:lpstr>What are the Methods of Cash Flow Reporting?</vt:lpstr>
      <vt:lpstr>Direct Method Cash Flow – Key Concepts</vt:lpstr>
      <vt:lpstr>Indirect Method Cash Flow – Key Concepts</vt:lpstr>
      <vt:lpstr>Other Key Cash Flow Metrics</vt:lpstr>
      <vt:lpstr>Cash Flow Models in EPM - Overview</vt:lpstr>
      <vt:lpstr>PowerPoint Presentation</vt:lpstr>
      <vt:lpstr>Cash Flow in FCC – Dimensions</vt:lpstr>
      <vt:lpstr>Cash Flow in FCC – Movement Dimension</vt:lpstr>
      <vt:lpstr>Cash Flow in FCC – Account Dimension</vt:lpstr>
      <vt:lpstr>Cash Flow in FCC – Data Creation </vt:lpstr>
      <vt:lpstr>Cash Flow in FCC – Cash Flow Mappings</vt:lpstr>
      <vt:lpstr>Cash Flow in FCC – Cash Flow Adjustment Forms</vt:lpstr>
      <vt:lpstr>Cash Flow in FCC – Cardinal Rules</vt:lpstr>
      <vt:lpstr>Cash Flow in FCC – Custom Calculation</vt:lpstr>
      <vt:lpstr>Cash Flow in FCC – Cash Flow Rules </vt:lpstr>
      <vt:lpstr>Cash Flow in FCC – Reporting</vt:lpstr>
      <vt:lpstr>Cash Flow in FCC – Cash Flow Reporting</vt:lpstr>
      <vt:lpstr>PowerPoint Presentation</vt:lpstr>
      <vt:lpstr>Cash Flow Models in Planning – Overview</vt:lpstr>
      <vt:lpstr>Cash Flow in Planning – Manual</vt:lpstr>
      <vt:lpstr>Cash Flow in Planning – Manual</vt:lpstr>
      <vt:lpstr>Cash Flow in Planning – External</vt:lpstr>
      <vt:lpstr>Cash Flow in Planning – Custom Calculations</vt:lpstr>
      <vt:lpstr>Cash Flow in Planning – Account Model</vt:lpstr>
      <vt:lpstr>Cash Flow in Planning – Account Model</vt:lpstr>
      <vt:lpstr>Cash Flow in Planning – FCC Model</vt:lpstr>
      <vt:lpstr>Cash Flow in Planning – FCC Model</vt:lpstr>
      <vt:lpstr>Get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 GROUP</dc:creator>
  <cp:lastModifiedBy>Sarah Witty</cp:lastModifiedBy>
  <cp:revision>3</cp:revision>
  <cp:lastPrinted>2019-07-29T12:52:29Z</cp:lastPrinted>
  <dcterms:created xsi:type="dcterms:W3CDTF">2019-06-11T13:10:41Z</dcterms:created>
  <dcterms:modified xsi:type="dcterms:W3CDTF">2022-08-11T19:31:17Z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0x0101004D5023BEC259A740B3329F7AF87337EA</vt:lpwstr>
  </property>
</Properties>
</file>